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752385-914F-4BE9-9803-CEFE5188FC3B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61D45-3472-428E-896F-9C319AAE0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30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61D45-3472-428E-896F-9C319AAE0C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93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61D45-3472-428E-896F-9C319AAE0C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281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61D45-3472-428E-896F-9C319AAE0C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93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61D45-3472-428E-896F-9C319AAE0C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845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61D45-3472-428E-896F-9C319AAE0C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103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61D45-3472-428E-896F-9C319AAE0C9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83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000000" mc:Ignorable="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842D509-A13E-45BD-81FA-D3809684616F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B1F8C09-60B7-49D1-B9ED-03EEB0B3B0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inverses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85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will be able to determine the inverse of a function graphically.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468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Practice with the vertical line test – do these pass?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58"/>
          <a:stretch/>
        </p:blipFill>
        <p:spPr bwMode="auto">
          <a:xfrm>
            <a:off x="1447799" y="1523995"/>
            <a:ext cx="5120640" cy="5373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3000400" y="2691796"/>
            <a:ext cx="3121793" cy="3548984"/>
            <a:chOff x="3000400" y="2691796"/>
            <a:chExt cx="3121793" cy="3548984"/>
          </a:xfrm>
        </p:grpSpPr>
        <p:sp>
          <p:nvSpPr>
            <p:cNvPr id="3" name="SMARTInkAnnotation39"/>
            <p:cNvSpPr/>
            <p:nvPr/>
          </p:nvSpPr>
          <p:spPr>
            <a:xfrm>
              <a:off x="3000400" y="2760752"/>
              <a:ext cx="248978" cy="402103"/>
            </a:xfrm>
            <a:custGeom>
              <a:avLst/>
              <a:gdLst/>
              <a:ahLst/>
              <a:cxnLst/>
              <a:rect l="0" t="0" r="0" b="0"/>
              <a:pathLst>
                <a:path w="248978" h="402103">
                  <a:moveTo>
                    <a:pt x="7118" y="51027"/>
                  </a:moveTo>
                  <a:lnTo>
                    <a:pt x="0" y="51027"/>
                  </a:lnTo>
                  <a:lnTo>
                    <a:pt x="3775" y="51027"/>
                  </a:lnTo>
                  <a:lnTo>
                    <a:pt x="4889" y="51980"/>
                  </a:lnTo>
                  <a:lnTo>
                    <a:pt x="5632" y="53567"/>
                  </a:lnTo>
                  <a:lnTo>
                    <a:pt x="6458" y="57871"/>
                  </a:lnTo>
                  <a:lnTo>
                    <a:pt x="6825" y="62959"/>
                  </a:lnTo>
                  <a:lnTo>
                    <a:pt x="9105" y="70936"/>
                  </a:lnTo>
                  <a:lnTo>
                    <a:pt x="11970" y="79878"/>
                  </a:lnTo>
                  <a:lnTo>
                    <a:pt x="13243" y="87027"/>
                  </a:lnTo>
                  <a:lnTo>
                    <a:pt x="15926" y="93380"/>
                  </a:lnTo>
                  <a:lnTo>
                    <a:pt x="17753" y="96407"/>
                  </a:lnTo>
                  <a:lnTo>
                    <a:pt x="19782" y="104852"/>
                  </a:lnTo>
                  <a:lnTo>
                    <a:pt x="20323" y="109770"/>
                  </a:lnTo>
                  <a:lnTo>
                    <a:pt x="23041" y="117775"/>
                  </a:lnTo>
                  <a:lnTo>
                    <a:pt x="29034" y="130177"/>
                  </a:lnTo>
                  <a:lnTo>
                    <a:pt x="31254" y="135227"/>
                  </a:lnTo>
                  <a:lnTo>
                    <a:pt x="33720" y="145917"/>
                  </a:lnTo>
                  <a:lnTo>
                    <a:pt x="34816" y="157018"/>
                  </a:lnTo>
                  <a:lnTo>
                    <a:pt x="35304" y="168302"/>
                  </a:lnTo>
                  <a:lnTo>
                    <a:pt x="36227" y="173025"/>
                  </a:lnTo>
                  <a:lnTo>
                    <a:pt x="39370" y="180814"/>
                  </a:lnTo>
                  <a:lnTo>
                    <a:pt x="45602" y="190553"/>
                  </a:lnTo>
                  <a:lnTo>
                    <a:pt x="52476" y="199472"/>
                  </a:lnTo>
                  <a:lnTo>
                    <a:pt x="59539" y="208147"/>
                  </a:lnTo>
                  <a:lnTo>
                    <a:pt x="61909" y="210066"/>
                  </a:lnTo>
                  <a:lnTo>
                    <a:pt x="66659" y="212199"/>
                  </a:lnTo>
                  <a:lnTo>
                    <a:pt x="73533" y="213147"/>
                  </a:lnTo>
                  <a:lnTo>
                    <a:pt x="81086" y="213568"/>
                  </a:lnTo>
                  <a:lnTo>
                    <a:pt x="87089" y="213755"/>
                  </a:lnTo>
                  <a:lnTo>
                    <a:pt x="98723" y="213861"/>
                  </a:lnTo>
                  <a:lnTo>
                    <a:pt x="102319" y="212923"/>
                  </a:lnTo>
                  <a:lnTo>
                    <a:pt x="108432" y="209341"/>
                  </a:lnTo>
                  <a:lnTo>
                    <a:pt x="115911" y="204574"/>
                  </a:lnTo>
                  <a:lnTo>
                    <a:pt x="120128" y="201970"/>
                  </a:lnTo>
                  <a:lnTo>
                    <a:pt x="124527" y="198328"/>
                  </a:lnTo>
                  <a:lnTo>
                    <a:pt x="129047" y="193995"/>
                  </a:lnTo>
                  <a:lnTo>
                    <a:pt x="133648" y="189202"/>
                  </a:lnTo>
                  <a:lnTo>
                    <a:pt x="138303" y="185054"/>
                  </a:lnTo>
                  <a:lnTo>
                    <a:pt x="142993" y="181336"/>
                  </a:lnTo>
                  <a:lnTo>
                    <a:pt x="147708" y="177905"/>
                  </a:lnTo>
                  <a:lnTo>
                    <a:pt x="152438" y="173712"/>
                  </a:lnTo>
                  <a:lnTo>
                    <a:pt x="157180" y="169012"/>
                  </a:lnTo>
                  <a:lnTo>
                    <a:pt x="161928" y="163974"/>
                  </a:lnTo>
                  <a:lnTo>
                    <a:pt x="165887" y="157758"/>
                  </a:lnTo>
                  <a:lnTo>
                    <a:pt x="169320" y="150756"/>
                  </a:lnTo>
                  <a:lnTo>
                    <a:pt x="172403" y="143231"/>
                  </a:lnTo>
                  <a:lnTo>
                    <a:pt x="176045" y="136309"/>
                  </a:lnTo>
                  <a:lnTo>
                    <a:pt x="180062" y="129789"/>
                  </a:lnTo>
                  <a:lnTo>
                    <a:pt x="184326" y="123538"/>
                  </a:lnTo>
                  <a:lnTo>
                    <a:pt x="189065" y="111512"/>
                  </a:lnTo>
                  <a:lnTo>
                    <a:pt x="191965" y="99817"/>
                  </a:lnTo>
                  <a:lnTo>
                    <a:pt x="195899" y="88269"/>
                  </a:lnTo>
                  <a:lnTo>
                    <a:pt x="198177" y="76787"/>
                  </a:lnTo>
                  <a:lnTo>
                    <a:pt x="199189" y="65334"/>
                  </a:lnTo>
                  <a:lnTo>
                    <a:pt x="199639" y="53893"/>
                  </a:lnTo>
                  <a:lnTo>
                    <a:pt x="199893" y="41293"/>
                  </a:lnTo>
                  <a:lnTo>
                    <a:pt x="200000" y="0"/>
                  </a:lnTo>
                  <a:lnTo>
                    <a:pt x="200000" y="27376"/>
                  </a:lnTo>
                  <a:lnTo>
                    <a:pt x="202116" y="36071"/>
                  </a:lnTo>
                  <a:lnTo>
                    <a:pt x="204909" y="46285"/>
                  </a:lnTo>
                  <a:lnTo>
                    <a:pt x="206150" y="57175"/>
                  </a:lnTo>
                  <a:lnTo>
                    <a:pt x="208819" y="68364"/>
                  </a:lnTo>
                  <a:lnTo>
                    <a:pt x="212650" y="79688"/>
                  </a:lnTo>
                  <a:lnTo>
                    <a:pt x="216999" y="91071"/>
                  </a:lnTo>
                  <a:lnTo>
                    <a:pt x="219461" y="102480"/>
                  </a:lnTo>
                  <a:lnTo>
                    <a:pt x="221349" y="114852"/>
                  </a:lnTo>
                  <a:lnTo>
                    <a:pt x="222964" y="122153"/>
                  </a:lnTo>
                  <a:lnTo>
                    <a:pt x="226874" y="137884"/>
                  </a:lnTo>
                  <a:lnTo>
                    <a:pt x="231258" y="154400"/>
                  </a:lnTo>
                  <a:lnTo>
                    <a:pt x="233539" y="161853"/>
                  </a:lnTo>
                  <a:lnTo>
                    <a:pt x="235853" y="168726"/>
                  </a:lnTo>
                  <a:lnTo>
                    <a:pt x="238189" y="175213"/>
                  </a:lnTo>
                  <a:lnTo>
                    <a:pt x="239746" y="182395"/>
                  </a:lnTo>
                  <a:lnTo>
                    <a:pt x="240785" y="190041"/>
                  </a:lnTo>
                  <a:lnTo>
                    <a:pt x="241478" y="197996"/>
                  </a:lnTo>
                  <a:lnTo>
                    <a:pt x="241939" y="206156"/>
                  </a:lnTo>
                  <a:lnTo>
                    <a:pt x="242247" y="214454"/>
                  </a:lnTo>
                  <a:lnTo>
                    <a:pt x="242452" y="222844"/>
                  </a:lnTo>
                  <a:lnTo>
                    <a:pt x="243383" y="231294"/>
                  </a:lnTo>
                  <a:lnTo>
                    <a:pt x="244796" y="239785"/>
                  </a:lnTo>
                  <a:lnTo>
                    <a:pt x="246533" y="248304"/>
                  </a:lnTo>
                  <a:lnTo>
                    <a:pt x="247691" y="262555"/>
                  </a:lnTo>
                  <a:lnTo>
                    <a:pt x="248462" y="280628"/>
                  </a:lnTo>
                  <a:lnTo>
                    <a:pt x="248977" y="301250"/>
                  </a:lnTo>
                  <a:lnTo>
                    <a:pt x="248526" y="316902"/>
                  </a:lnTo>
                  <a:lnTo>
                    <a:pt x="247431" y="329242"/>
                  </a:lnTo>
                  <a:lnTo>
                    <a:pt x="245908" y="339374"/>
                  </a:lnTo>
                  <a:lnTo>
                    <a:pt x="244099" y="347081"/>
                  </a:lnTo>
                  <a:lnTo>
                    <a:pt x="239972" y="358184"/>
                  </a:lnTo>
                  <a:lnTo>
                    <a:pt x="233186" y="369791"/>
                  </a:lnTo>
                  <a:lnTo>
                    <a:pt x="226148" y="379262"/>
                  </a:lnTo>
                  <a:lnTo>
                    <a:pt x="219294" y="385187"/>
                  </a:lnTo>
                  <a:lnTo>
                    <a:pt x="215244" y="388100"/>
                  </a:lnTo>
                  <a:lnTo>
                    <a:pt x="210956" y="390043"/>
                  </a:lnTo>
                  <a:lnTo>
                    <a:pt x="206510" y="391338"/>
                  </a:lnTo>
                  <a:lnTo>
                    <a:pt x="201959" y="392201"/>
                  </a:lnTo>
                  <a:lnTo>
                    <a:pt x="194785" y="395700"/>
                  </a:lnTo>
                  <a:lnTo>
                    <a:pt x="191760" y="397967"/>
                  </a:lnTo>
                  <a:lnTo>
                    <a:pt x="184167" y="400485"/>
                  </a:lnTo>
                  <a:lnTo>
                    <a:pt x="179919" y="401157"/>
                  </a:lnTo>
                  <a:lnTo>
                    <a:pt x="173083" y="401903"/>
                  </a:lnTo>
                  <a:lnTo>
                    <a:pt x="170149" y="402102"/>
                  </a:lnTo>
                  <a:lnTo>
                    <a:pt x="167399" y="401282"/>
                  </a:lnTo>
                  <a:lnTo>
                    <a:pt x="162227" y="397831"/>
                  </a:lnTo>
                  <a:lnTo>
                    <a:pt x="155166" y="395663"/>
                  </a:lnTo>
                  <a:lnTo>
                    <a:pt x="145282" y="394270"/>
                  </a:lnTo>
                  <a:lnTo>
                    <a:pt x="139698" y="391540"/>
                  </a:lnTo>
                  <a:lnTo>
                    <a:pt x="135986" y="389478"/>
                  </a:lnTo>
                  <a:lnTo>
                    <a:pt x="133511" y="387151"/>
                  </a:lnTo>
                  <a:lnTo>
                    <a:pt x="131861" y="384648"/>
                  </a:lnTo>
                  <a:lnTo>
                    <a:pt x="130762" y="382026"/>
                  </a:lnTo>
                  <a:lnTo>
                    <a:pt x="129235" y="380278"/>
                  </a:lnTo>
                  <a:lnTo>
                    <a:pt x="127423" y="379113"/>
                  </a:lnTo>
                  <a:lnTo>
                    <a:pt x="121418" y="376783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40"/>
            <p:cNvSpPr/>
            <p:nvPr/>
          </p:nvSpPr>
          <p:spPr>
            <a:xfrm>
              <a:off x="3314700" y="2747072"/>
              <a:ext cx="192882" cy="210437"/>
            </a:xfrm>
            <a:custGeom>
              <a:avLst/>
              <a:gdLst/>
              <a:ahLst/>
              <a:cxnLst/>
              <a:rect l="0" t="0" r="0" b="0"/>
              <a:pathLst>
                <a:path w="192882" h="210437">
                  <a:moveTo>
                    <a:pt x="0" y="98998"/>
                  </a:moveTo>
                  <a:lnTo>
                    <a:pt x="41834" y="98998"/>
                  </a:lnTo>
                  <a:lnTo>
                    <a:pt x="45352" y="98045"/>
                  </a:lnTo>
                  <a:lnTo>
                    <a:pt x="51377" y="94447"/>
                  </a:lnTo>
                  <a:lnTo>
                    <a:pt x="54888" y="93106"/>
                  </a:lnTo>
                  <a:lnTo>
                    <a:pt x="58817" y="92212"/>
                  </a:lnTo>
                  <a:lnTo>
                    <a:pt x="63024" y="91617"/>
                  </a:lnTo>
                  <a:lnTo>
                    <a:pt x="67416" y="90267"/>
                  </a:lnTo>
                  <a:lnTo>
                    <a:pt x="71931" y="88415"/>
                  </a:lnTo>
                  <a:lnTo>
                    <a:pt x="76529" y="86227"/>
                  </a:lnTo>
                  <a:lnTo>
                    <a:pt x="81182" y="84769"/>
                  </a:lnTo>
                  <a:lnTo>
                    <a:pt x="85871" y="83797"/>
                  </a:lnTo>
                  <a:lnTo>
                    <a:pt x="90585" y="83149"/>
                  </a:lnTo>
                  <a:lnTo>
                    <a:pt x="94521" y="81764"/>
                  </a:lnTo>
                  <a:lnTo>
                    <a:pt x="97939" y="79888"/>
                  </a:lnTo>
                  <a:lnTo>
                    <a:pt x="103853" y="75265"/>
                  </a:lnTo>
                  <a:lnTo>
                    <a:pt x="109128" y="70035"/>
                  </a:lnTo>
                  <a:lnTo>
                    <a:pt x="114117" y="64535"/>
                  </a:lnTo>
                  <a:lnTo>
                    <a:pt x="119775" y="58916"/>
                  </a:lnTo>
                  <a:lnTo>
                    <a:pt x="123506" y="56084"/>
                  </a:lnTo>
                  <a:lnTo>
                    <a:pt x="127581" y="53244"/>
                  </a:lnTo>
                  <a:lnTo>
                    <a:pt x="131091" y="50397"/>
                  </a:lnTo>
                  <a:lnTo>
                    <a:pt x="137109" y="44695"/>
                  </a:lnTo>
                  <a:lnTo>
                    <a:pt x="139031" y="41841"/>
                  </a:lnTo>
                  <a:lnTo>
                    <a:pt x="140312" y="38986"/>
                  </a:lnTo>
                  <a:lnTo>
                    <a:pt x="141166" y="36130"/>
                  </a:lnTo>
                  <a:lnTo>
                    <a:pt x="140942" y="31368"/>
                  </a:lnTo>
                  <a:lnTo>
                    <a:pt x="139999" y="25336"/>
                  </a:lnTo>
                  <a:lnTo>
                    <a:pt x="138576" y="18457"/>
                  </a:lnTo>
                  <a:lnTo>
                    <a:pt x="136834" y="13872"/>
                  </a:lnTo>
                  <a:lnTo>
                    <a:pt x="134879" y="10814"/>
                  </a:lnTo>
                  <a:lnTo>
                    <a:pt x="132781" y="8777"/>
                  </a:lnTo>
                  <a:lnTo>
                    <a:pt x="130590" y="7418"/>
                  </a:lnTo>
                  <a:lnTo>
                    <a:pt x="126038" y="5908"/>
                  </a:lnTo>
                  <a:lnTo>
                    <a:pt x="121369" y="2697"/>
                  </a:lnTo>
                  <a:lnTo>
                    <a:pt x="119012" y="507"/>
                  </a:lnTo>
                  <a:lnTo>
                    <a:pt x="115854" y="0"/>
                  </a:lnTo>
                  <a:lnTo>
                    <a:pt x="112161" y="614"/>
                  </a:lnTo>
                  <a:lnTo>
                    <a:pt x="108111" y="1976"/>
                  </a:lnTo>
                  <a:lnTo>
                    <a:pt x="104618" y="3836"/>
                  </a:lnTo>
                  <a:lnTo>
                    <a:pt x="98619" y="8444"/>
                  </a:lnTo>
                  <a:lnTo>
                    <a:pt x="95115" y="11006"/>
                  </a:lnTo>
                  <a:lnTo>
                    <a:pt x="91191" y="13667"/>
                  </a:lnTo>
                  <a:lnTo>
                    <a:pt x="82598" y="19163"/>
                  </a:lnTo>
                  <a:lnTo>
                    <a:pt x="59432" y="33298"/>
                  </a:lnTo>
                  <a:lnTo>
                    <a:pt x="55497" y="37100"/>
                  </a:lnTo>
                  <a:lnTo>
                    <a:pt x="52079" y="41540"/>
                  </a:lnTo>
                  <a:lnTo>
                    <a:pt x="49007" y="46405"/>
                  </a:lnTo>
                  <a:lnTo>
                    <a:pt x="46958" y="51553"/>
                  </a:lnTo>
                  <a:lnTo>
                    <a:pt x="45593" y="56891"/>
                  </a:lnTo>
                  <a:lnTo>
                    <a:pt x="44682" y="62354"/>
                  </a:lnTo>
                  <a:lnTo>
                    <a:pt x="43282" y="67901"/>
                  </a:lnTo>
                  <a:lnTo>
                    <a:pt x="41555" y="73504"/>
                  </a:lnTo>
                  <a:lnTo>
                    <a:pt x="39609" y="79144"/>
                  </a:lnTo>
                  <a:lnTo>
                    <a:pt x="37519" y="84809"/>
                  </a:lnTo>
                  <a:lnTo>
                    <a:pt x="33079" y="96184"/>
                  </a:lnTo>
                  <a:lnTo>
                    <a:pt x="31577" y="100932"/>
                  </a:lnTo>
                  <a:lnTo>
                    <a:pt x="30576" y="105050"/>
                  </a:lnTo>
                  <a:lnTo>
                    <a:pt x="29909" y="108747"/>
                  </a:lnTo>
                  <a:lnTo>
                    <a:pt x="29464" y="113118"/>
                  </a:lnTo>
                  <a:lnTo>
                    <a:pt x="29168" y="117936"/>
                  </a:lnTo>
                  <a:lnTo>
                    <a:pt x="28970" y="123053"/>
                  </a:lnTo>
                  <a:lnTo>
                    <a:pt x="29632" y="128369"/>
                  </a:lnTo>
                  <a:lnTo>
                    <a:pt x="30867" y="133819"/>
                  </a:lnTo>
                  <a:lnTo>
                    <a:pt x="32484" y="139357"/>
                  </a:lnTo>
                  <a:lnTo>
                    <a:pt x="34356" y="144953"/>
                  </a:lnTo>
                  <a:lnTo>
                    <a:pt x="36398" y="150590"/>
                  </a:lnTo>
                  <a:lnTo>
                    <a:pt x="38552" y="156253"/>
                  </a:lnTo>
                  <a:lnTo>
                    <a:pt x="39989" y="160980"/>
                  </a:lnTo>
                  <a:lnTo>
                    <a:pt x="40947" y="165084"/>
                  </a:lnTo>
                  <a:lnTo>
                    <a:pt x="41585" y="168773"/>
                  </a:lnTo>
                  <a:lnTo>
                    <a:pt x="42805" y="172185"/>
                  </a:lnTo>
                  <a:lnTo>
                    <a:pt x="46276" y="178515"/>
                  </a:lnTo>
                  <a:lnTo>
                    <a:pt x="49107" y="181537"/>
                  </a:lnTo>
                  <a:lnTo>
                    <a:pt x="52582" y="184504"/>
                  </a:lnTo>
                  <a:lnTo>
                    <a:pt x="56486" y="187434"/>
                  </a:lnTo>
                  <a:lnTo>
                    <a:pt x="60676" y="190340"/>
                  </a:lnTo>
                  <a:lnTo>
                    <a:pt x="69565" y="196109"/>
                  </a:lnTo>
                  <a:lnTo>
                    <a:pt x="83494" y="204712"/>
                  </a:lnTo>
                  <a:lnTo>
                    <a:pt x="88206" y="206622"/>
                  </a:lnTo>
                  <a:lnTo>
                    <a:pt x="92935" y="207894"/>
                  </a:lnTo>
                  <a:lnTo>
                    <a:pt x="97675" y="208743"/>
                  </a:lnTo>
                  <a:lnTo>
                    <a:pt x="102423" y="209309"/>
                  </a:lnTo>
                  <a:lnTo>
                    <a:pt x="107176" y="209686"/>
                  </a:lnTo>
                  <a:lnTo>
                    <a:pt x="111932" y="209937"/>
                  </a:lnTo>
                  <a:lnTo>
                    <a:pt x="121449" y="210217"/>
                  </a:lnTo>
                  <a:lnTo>
                    <a:pt x="175219" y="210436"/>
                  </a:lnTo>
                  <a:lnTo>
                    <a:pt x="179519" y="209485"/>
                  </a:lnTo>
                  <a:lnTo>
                    <a:pt x="183179" y="207898"/>
                  </a:lnTo>
                  <a:lnTo>
                    <a:pt x="192881" y="201868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41"/>
            <p:cNvSpPr/>
            <p:nvPr/>
          </p:nvSpPr>
          <p:spPr>
            <a:xfrm>
              <a:off x="3579443" y="2726159"/>
              <a:ext cx="146496" cy="222782"/>
            </a:xfrm>
            <a:custGeom>
              <a:avLst/>
              <a:gdLst/>
              <a:ahLst/>
              <a:cxnLst/>
              <a:rect l="0" t="0" r="0" b="0"/>
              <a:pathLst>
                <a:path w="146496" h="222782">
                  <a:moveTo>
                    <a:pt x="56725" y="8468"/>
                  </a:moveTo>
                  <a:lnTo>
                    <a:pt x="56725" y="1087"/>
                  </a:lnTo>
                  <a:lnTo>
                    <a:pt x="55932" y="690"/>
                  </a:lnTo>
                  <a:lnTo>
                    <a:pt x="52933" y="248"/>
                  </a:lnTo>
                  <a:lnTo>
                    <a:pt x="48954" y="52"/>
                  </a:lnTo>
                  <a:lnTo>
                    <a:pt x="46782" y="0"/>
                  </a:lnTo>
                  <a:lnTo>
                    <a:pt x="45334" y="918"/>
                  </a:lnTo>
                  <a:lnTo>
                    <a:pt x="44369" y="2482"/>
                  </a:lnTo>
                  <a:lnTo>
                    <a:pt x="43725" y="4477"/>
                  </a:lnTo>
                  <a:lnTo>
                    <a:pt x="40893" y="9235"/>
                  </a:lnTo>
                  <a:lnTo>
                    <a:pt x="39027" y="11836"/>
                  </a:lnTo>
                  <a:lnTo>
                    <a:pt x="36195" y="14524"/>
                  </a:lnTo>
                  <a:lnTo>
                    <a:pt x="32720" y="17267"/>
                  </a:lnTo>
                  <a:lnTo>
                    <a:pt x="28816" y="20050"/>
                  </a:lnTo>
                  <a:lnTo>
                    <a:pt x="25419" y="22856"/>
                  </a:lnTo>
                  <a:lnTo>
                    <a:pt x="22361" y="25680"/>
                  </a:lnTo>
                  <a:lnTo>
                    <a:pt x="19528" y="28516"/>
                  </a:lnTo>
                  <a:lnTo>
                    <a:pt x="16846" y="31358"/>
                  </a:lnTo>
                  <a:lnTo>
                    <a:pt x="11749" y="37057"/>
                  </a:lnTo>
                  <a:lnTo>
                    <a:pt x="9279" y="41814"/>
                  </a:lnTo>
                  <a:lnTo>
                    <a:pt x="6838" y="47844"/>
                  </a:lnTo>
                  <a:lnTo>
                    <a:pt x="4417" y="54721"/>
                  </a:lnTo>
                  <a:lnTo>
                    <a:pt x="2803" y="60258"/>
                  </a:lnTo>
                  <a:lnTo>
                    <a:pt x="1727" y="64903"/>
                  </a:lnTo>
                  <a:lnTo>
                    <a:pt x="1010" y="68951"/>
                  </a:lnTo>
                  <a:lnTo>
                    <a:pt x="532" y="72602"/>
                  </a:lnTo>
                  <a:lnTo>
                    <a:pt x="0" y="79200"/>
                  </a:lnTo>
                  <a:lnTo>
                    <a:pt x="653" y="83245"/>
                  </a:lnTo>
                  <a:lnTo>
                    <a:pt x="1881" y="87847"/>
                  </a:lnTo>
                  <a:lnTo>
                    <a:pt x="5763" y="99819"/>
                  </a:lnTo>
                  <a:lnTo>
                    <a:pt x="10228" y="106443"/>
                  </a:lnTo>
                  <a:lnTo>
                    <a:pt x="14364" y="111702"/>
                  </a:lnTo>
                  <a:lnTo>
                    <a:pt x="16578" y="114438"/>
                  </a:lnTo>
                  <a:lnTo>
                    <a:pt x="18848" y="116263"/>
                  </a:lnTo>
                  <a:lnTo>
                    <a:pt x="21155" y="117479"/>
                  </a:lnTo>
                  <a:lnTo>
                    <a:pt x="23487" y="118289"/>
                  </a:lnTo>
                  <a:lnTo>
                    <a:pt x="25835" y="119782"/>
                  </a:lnTo>
                  <a:lnTo>
                    <a:pt x="28194" y="121730"/>
                  </a:lnTo>
                  <a:lnTo>
                    <a:pt x="30561" y="123981"/>
                  </a:lnTo>
                  <a:lnTo>
                    <a:pt x="32933" y="125482"/>
                  </a:lnTo>
                  <a:lnTo>
                    <a:pt x="35307" y="126482"/>
                  </a:lnTo>
                  <a:lnTo>
                    <a:pt x="37684" y="127149"/>
                  </a:lnTo>
                  <a:lnTo>
                    <a:pt x="41650" y="127594"/>
                  </a:lnTo>
                  <a:lnTo>
                    <a:pt x="46675" y="127890"/>
                  </a:lnTo>
                  <a:lnTo>
                    <a:pt x="60891" y="128308"/>
                  </a:lnTo>
                  <a:lnTo>
                    <a:pt x="99697" y="128479"/>
                  </a:lnTo>
                  <a:lnTo>
                    <a:pt x="104423" y="128480"/>
                  </a:lnTo>
                  <a:lnTo>
                    <a:pt x="108368" y="129434"/>
                  </a:lnTo>
                  <a:lnTo>
                    <a:pt x="111790" y="131022"/>
                  </a:lnTo>
                  <a:lnTo>
                    <a:pt x="114867" y="133033"/>
                  </a:lnTo>
                  <a:lnTo>
                    <a:pt x="118506" y="134374"/>
                  </a:lnTo>
                  <a:lnTo>
                    <a:pt x="122518" y="135268"/>
                  </a:lnTo>
                  <a:lnTo>
                    <a:pt x="126781" y="135864"/>
                  </a:lnTo>
                  <a:lnTo>
                    <a:pt x="129623" y="137214"/>
                  </a:lnTo>
                  <a:lnTo>
                    <a:pt x="131518" y="139066"/>
                  </a:lnTo>
                  <a:lnTo>
                    <a:pt x="132780" y="141253"/>
                  </a:lnTo>
                  <a:lnTo>
                    <a:pt x="134417" y="142712"/>
                  </a:lnTo>
                  <a:lnTo>
                    <a:pt x="136301" y="143684"/>
                  </a:lnTo>
                  <a:lnTo>
                    <a:pt x="138351" y="144332"/>
                  </a:lnTo>
                  <a:lnTo>
                    <a:pt x="139717" y="145717"/>
                  </a:lnTo>
                  <a:lnTo>
                    <a:pt x="140628" y="147592"/>
                  </a:lnTo>
                  <a:lnTo>
                    <a:pt x="141641" y="152216"/>
                  </a:lnTo>
                  <a:lnTo>
                    <a:pt x="142091" y="157446"/>
                  </a:lnTo>
                  <a:lnTo>
                    <a:pt x="143004" y="160174"/>
                  </a:lnTo>
                  <a:lnTo>
                    <a:pt x="146136" y="165746"/>
                  </a:lnTo>
                  <a:lnTo>
                    <a:pt x="146495" y="168565"/>
                  </a:lnTo>
                  <a:lnTo>
                    <a:pt x="145941" y="171397"/>
                  </a:lnTo>
                  <a:lnTo>
                    <a:pt x="144002" y="177083"/>
                  </a:lnTo>
                  <a:lnTo>
                    <a:pt x="143140" y="182786"/>
                  </a:lnTo>
                  <a:lnTo>
                    <a:pt x="142116" y="184687"/>
                  </a:lnTo>
                  <a:lnTo>
                    <a:pt x="140640" y="185955"/>
                  </a:lnTo>
                  <a:lnTo>
                    <a:pt x="138862" y="186800"/>
                  </a:lnTo>
                  <a:lnTo>
                    <a:pt x="134770" y="190280"/>
                  </a:lnTo>
                  <a:lnTo>
                    <a:pt x="132568" y="192540"/>
                  </a:lnTo>
                  <a:lnTo>
                    <a:pt x="129512" y="194048"/>
                  </a:lnTo>
                  <a:lnTo>
                    <a:pt x="125887" y="195053"/>
                  </a:lnTo>
                  <a:lnTo>
                    <a:pt x="121883" y="195723"/>
                  </a:lnTo>
                  <a:lnTo>
                    <a:pt x="118421" y="197122"/>
                  </a:lnTo>
                  <a:lnTo>
                    <a:pt x="115318" y="199007"/>
                  </a:lnTo>
                  <a:lnTo>
                    <a:pt x="112456" y="201217"/>
                  </a:lnTo>
                  <a:lnTo>
                    <a:pt x="108960" y="203642"/>
                  </a:lnTo>
                  <a:lnTo>
                    <a:pt x="100843" y="208877"/>
                  </a:lnTo>
                  <a:lnTo>
                    <a:pt x="95662" y="210654"/>
                  </a:lnTo>
                  <a:lnTo>
                    <a:pt x="89827" y="211839"/>
                  </a:lnTo>
                  <a:lnTo>
                    <a:pt x="83555" y="212629"/>
                  </a:lnTo>
                  <a:lnTo>
                    <a:pt x="78581" y="214108"/>
                  </a:lnTo>
                  <a:lnTo>
                    <a:pt x="74471" y="216046"/>
                  </a:lnTo>
                  <a:lnTo>
                    <a:pt x="70937" y="218291"/>
                  </a:lnTo>
                  <a:lnTo>
                    <a:pt x="66199" y="219788"/>
                  </a:lnTo>
                  <a:lnTo>
                    <a:pt x="60660" y="220785"/>
                  </a:lnTo>
                  <a:lnTo>
                    <a:pt x="54586" y="221450"/>
                  </a:lnTo>
                  <a:lnTo>
                    <a:pt x="49743" y="221894"/>
                  </a:lnTo>
                  <a:lnTo>
                    <a:pt x="42245" y="222387"/>
                  </a:lnTo>
                  <a:lnTo>
                    <a:pt x="36267" y="222606"/>
                  </a:lnTo>
                  <a:lnTo>
                    <a:pt x="23516" y="222758"/>
                  </a:lnTo>
                  <a:lnTo>
                    <a:pt x="14286" y="222780"/>
                  </a:lnTo>
                  <a:lnTo>
                    <a:pt x="13946" y="217842"/>
                  </a:lnTo>
                  <a:lnTo>
                    <a:pt x="13863" y="222781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2"/>
            <p:cNvSpPr/>
            <p:nvPr/>
          </p:nvSpPr>
          <p:spPr>
            <a:xfrm>
              <a:off x="5243512" y="2743200"/>
              <a:ext cx="185730" cy="433227"/>
            </a:xfrm>
            <a:custGeom>
              <a:avLst/>
              <a:gdLst/>
              <a:ahLst/>
              <a:cxnLst/>
              <a:rect l="0" t="0" r="0" b="0"/>
              <a:pathLst>
                <a:path w="185730" h="433227">
                  <a:moveTo>
                    <a:pt x="7144" y="0"/>
                  </a:moveTo>
                  <a:lnTo>
                    <a:pt x="87" y="0"/>
                  </a:lnTo>
                  <a:lnTo>
                    <a:pt x="3" y="12770"/>
                  </a:lnTo>
                  <a:lnTo>
                    <a:pt x="0" y="106140"/>
                  </a:lnTo>
                  <a:lnTo>
                    <a:pt x="2117" y="118928"/>
                  </a:lnTo>
                  <a:lnTo>
                    <a:pt x="4910" y="130962"/>
                  </a:lnTo>
                  <a:lnTo>
                    <a:pt x="6151" y="142660"/>
                  </a:lnTo>
                  <a:lnTo>
                    <a:pt x="8820" y="154209"/>
                  </a:lnTo>
                  <a:lnTo>
                    <a:pt x="11857" y="165692"/>
                  </a:lnTo>
                  <a:lnTo>
                    <a:pt x="13208" y="177146"/>
                  </a:lnTo>
                  <a:lnTo>
                    <a:pt x="15924" y="186046"/>
                  </a:lnTo>
                  <a:lnTo>
                    <a:pt x="17760" y="189753"/>
                  </a:lnTo>
                  <a:lnTo>
                    <a:pt x="20571" y="192224"/>
                  </a:lnTo>
                  <a:lnTo>
                    <a:pt x="24033" y="193872"/>
                  </a:lnTo>
                  <a:lnTo>
                    <a:pt x="27929" y="194971"/>
                  </a:lnTo>
                  <a:lnTo>
                    <a:pt x="31319" y="196655"/>
                  </a:lnTo>
                  <a:lnTo>
                    <a:pt x="34374" y="198731"/>
                  </a:lnTo>
                  <a:lnTo>
                    <a:pt x="37203" y="201067"/>
                  </a:lnTo>
                  <a:lnTo>
                    <a:pt x="42464" y="203663"/>
                  </a:lnTo>
                  <a:lnTo>
                    <a:pt x="44979" y="204355"/>
                  </a:lnTo>
                  <a:lnTo>
                    <a:pt x="47448" y="203864"/>
                  </a:lnTo>
                  <a:lnTo>
                    <a:pt x="52310" y="200779"/>
                  </a:lnTo>
                  <a:lnTo>
                    <a:pt x="57116" y="198772"/>
                  </a:lnTo>
                  <a:lnTo>
                    <a:pt x="62691" y="196928"/>
                  </a:lnTo>
                  <a:lnTo>
                    <a:pt x="66401" y="195103"/>
                  </a:lnTo>
                  <a:lnTo>
                    <a:pt x="70461" y="192933"/>
                  </a:lnTo>
                  <a:lnTo>
                    <a:pt x="73961" y="189582"/>
                  </a:lnTo>
                  <a:lnTo>
                    <a:pt x="77089" y="185443"/>
                  </a:lnTo>
                  <a:lnTo>
                    <a:pt x="79968" y="180778"/>
                  </a:lnTo>
                  <a:lnTo>
                    <a:pt x="83475" y="176716"/>
                  </a:lnTo>
                  <a:lnTo>
                    <a:pt x="87399" y="173056"/>
                  </a:lnTo>
                  <a:lnTo>
                    <a:pt x="91604" y="169663"/>
                  </a:lnTo>
                  <a:lnTo>
                    <a:pt x="95201" y="165496"/>
                  </a:lnTo>
                  <a:lnTo>
                    <a:pt x="98392" y="160813"/>
                  </a:lnTo>
                  <a:lnTo>
                    <a:pt x="104055" y="150530"/>
                  </a:lnTo>
                  <a:lnTo>
                    <a:pt x="109217" y="139609"/>
                  </a:lnTo>
                  <a:lnTo>
                    <a:pt x="114158" y="128406"/>
                  </a:lnTo>
                  <a:lnTo>
                    <a:pt x="118205" y="117077"/>
                  </a:lnTo>
                  <a:lnTo>
                    <a:pt x="120004" y="105691"/>
                  </a:lnTo>
                  <a:lnTo>
                    <a:pt x="120805" y="94281"/>
                  </a:lnTo>
                  <a:lnTo>
                    <a:pt x="121017" y="88571"/>
                  </a:lnTo>
                  <a:lnTo>
                    <a:pt x="121953" y="83812"/>
                  </a:lnTo>
                  <a:lnTo>
                    <a:pt x="126269" y="71611"/>
                  </a:lnTo>
                  <a:lnTo>
                    <a:pt x="127558" y="61672"/>
                  </a:lnTo>
                  <a:lnTo>
                    <a:pt x="128282" y="49917"/>
                  </a:lnTo>
                  <a:lnTo>
                    <a:pt x="128528" y="37412"/>
                  </a:lnTo>
                  <a:lnTo>
                    <a:pt x="128585" y="26229"/>
                  </a:lnTo>
                  <a:lnTo>
                    <a:pt x="132380" y="25869"/>
                  </a:lnTo>
                  <a:lnTo>
                    <a:pt x="138531" y="25762"/>
                  </a:lnTo>
                  <a:lnTo>
                    <a:pt x="139979" y="26700"/>
                  </a:lnTo>
                  <a:lnTo>
                    <a:pt x="140945" y="28277"/>
                  </a:lnTo>
                  <a:lnTo>
                    <a:pt x="141588" y="30282"/>
                  </a:lnTo>
                  <a:lnTo>
                    <a:pt x="146286" y="37653"/>
                  </a:lnTo>
                  <a:lnTo>
                    <a:pt x="147531" y="40342"/>
                  </a:lnTo>
                  <a:lnTo>
                    <a:pt x="150076" y="49630"/>
                  </a:lnTo>
                  <a:lnTo>
                    <a:pt x="153483" y="58887"/>
                  </a:lnTo>
                  <a:lnTo>
                    <a:pt x="159865" y="74809"/>
                  </a:lnTo>
                  <a:lnTo>
                    <a:pt x="162332" y="85954"/>
                  </a:lnTo>
                  <a:lnTo>
                    <a:pt x="164223" y="98209"/>
                  </a:lnTo>
                  <a:lnTo>
                    <a:pt x="165838" y="105477"/>
                  </a:lnTo>
                  <a:lnTo>
                    <a:pt x="167708" y="113181"/>
                  </a:lnTo>
                  <a:lnTo>
                    <a:pt x="169750" y="120221"/>
                  </a:lnTo>
                  <a:lnTo>
                    <a:pt x="174134" y="133124"/>
                  </a:lnTo>
                  <a:lnTo>
                    <a:pt x="175620" y="140184"/>
                  </a:lnTo>
                  <a:lnTo>
                    <a:pt x="176612" y="147749"/>
                  </a:lnTo>
                  <a:lnTo>
                    <a:pt x="177273" y="155649"/>
                  </a:lnTo>
                  <a:lnTo>
                    <a:pt x="178507" y="163773"/>
                  </a:lnTo>
                  <a:lnTo>
                    <a:pt x="180124" y="172047"/>
                  </a:lnTo>
                  <a:lnTo>
                    <a:pt x="181995" y="180420"/>
                  </a:lnTo>
                  <a:lnTo>
                    <a:pt x="183243" y="187908"/>
                  </a:lnTo>
                  <a:lnTo>
                    <a:pt x="184629" y="201307"/>
                  </a:lnTo>
                  <a:lnTo>
                    <a:pt x="184998" y="208499"/>
                  </a:lnTo>
                  <a:lnTo>
                    <a:pt x="185409" y="224111"/>
                  </a:lnTo>
                  <a:lnTo>
                    <a:pt x="185673" y="251526"/>
                  </a:lnTo>
                  <a:lnTo>
                    <a:pt x="185729" y="291849"/>
                  </a:lnTo>
                  <a:lnTo>
                    <a:pt x="184938" y="299341"/>
                  </a:lnTo>
                  <a:lnTo>
                    <a:pt x="181944" y="312745"/>
                  </a:lnTo>
                  <a:lnTo>
                    <a:pt x="180083" y="325053"/>
                  </a:lnTo>
                  <a:lnTo>
                    <a:pt x="178462" y="336873"/>
                  </a:lnTo>
                  <a:lnTo>
                    <a:pt x="175096" y="348476"/>
                  </a:lnTo>
                  <a:lnTo>
                    <a:pt x="170954" y="359983"/>
                  </a:lnTo>
                  <a:lnTo>
                    <a:pt x="166467" y="371447"/>
                  </a:lnTo>
                  <a:lnTo>
                    <a:pt x="161827" y="382892"/>
                  </a:lnTo>
                  <a:lnTo>
                    <a:pt x="157119" y="391789"/>
                  </a:lnTo>
                  <a:lnTo>
                    <a:pt x="152381" y="398918"/>
                  </a:lnTo>
                  <a:lnTo>
                    <a:pt x="147629" y="405262"/>
                  </a:lnTo>
                  <a:lnTo>
                    <a:pt x="142871" y="411256"/>
                  </a:lnTo>
                  <a:lnTo>
                    <a:pt x="137317" y="417095"/>
                  </a:lnTo>
                  <a:lnTo>
                    <a:pt x="133614" y="419986"/>
                  </a:lnTo>
                  <a:lnTo>
                    <a:pt x="129557" y="422865"/>
                  </a:lnTo>
                  <a:lnTo>
                    <a:pt x="126059" y="424785"/>
                  </a:lnTo>
                  <a:lnTo>
                    <a:pt x="122934" y="426065"/>
                  </a:lnTo>
                  <a:lnTo>
                    <a:pt x="120055" y="426918"/>
                  </a:lnTo>
                  <a:lnTo>
                    <a:pt x="116550" y="428439"/>
                  </a:lnTo>
                  <a:lnTo>
                    <a:pt x="112625" y="430406"/>
                  </a:lnTo>
                  <a:lnTo>
                    <a:pt x="108421" y="432670"/>
                  </a:lnTo>
                  <a:lnTo>
                    <a:pt x="104031" y="433226"/>
                  </a:lnTo>
                  <a:lnTo>
                    <a:pt x="99516" y="432645"/>
                  </a:lnTo>
                  <a:lnTo>
                    <a:pt x="94919" y="431305"/>
                  </a:lnTo>
                  <a:lnTo>
                    <a:pt x="91061" y="430411"/>
                  </a:lnTo>
                  <a:lnTo>
                    <a:pt x="87695" y="429816"/>
                  </a:lnTo>
                  <a:lnTo>
                    <a:pt x="84656" y="429419"/>
                  </a:lnTo>
                  <a:lnTo>
                    <a:pt x="81044" y="429154"/>
                  </a:lnTo>
                  <a:lnTo>
                    <a:pt x="72797" y="428860"/>
                  </a:lnTo>
                  <a:lnTo>
                    <a:pt x="69169" y="427829"/>
                  </a:lnTo>
                  <a:lnTo>
                    <a:pt x="65957" y="426189"/>
                  </a:lnTo>
                  <a:lnTo>
                    <a:pt x="60271" y="421827"/>
                  </a:lnTo>
                  <a:lnTo>
                    <a:pt x="55097" y="416714"/>
                  </a:lnTo>
                  <a:lnTo>
                    <a:pt x="53400" y="414016"/>
                  </a:lnTo>
                  <a:lnTo>
                    <a:pt x="51515" y="408480"/>
                  </a:lnTo>
                  <a:lnTo>
                    <a:pt x="50677" y="402844"/>
                  </a:lnTo>
                  <a:lnTo>
                    <a:pt x="50006" y="39433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43"/>
            <p:cNvSpPr/>
            <p:nvPr/>
          </p:nvSpPr>
          <p:spPr>
            <a:xfrm>
              <a:off x="5500687" y="2734777"/>
              <a:ext cx="214314" cy="218766"/>
            </a:xfrm>
            <a:custGeom>
              <a:avLst/>
              <a:gdLst/>
              <a:ahLst/>
              <a:cxnLst/>
              <a:rect l="0" t="0" r="0" b="0"/>
              <a:pathLst>
                <a:path w="214314" h="218766">
                  <a:moveTo>
                    <a:pt x="0" y="145583"/>
                  </a:moveTo>
                  <a:lnTo>
                    <a:pt x="10642" y="145583"/>
                  </a:lnTo>
                  <a:lnTo>
                    <a:pt x="12651" y="144630"/>
                  </a:lnTo>
                  <a:lnTo>
                    <a:pt x="17000" y="141032"/>
                  </a:lnTo>
                  <a:lnTo>
                    <a:pt x="20065" y="139691"/>
                  </a:lnTo>
                  <a:lnTo>
                    <a:pt x="23695" y="138797"/>
                  </a:lnTo>
                  <a:lnTo>
                    <a:pt x="27703" y="138202"/>
                  </a:lnTo>
                  <a:lnTo>
                    <a:pt x="31962" y="137805"/>
                  </a:lnTo>
                  <a:lnTo>
                    <a:pt x="36390" y="137539"/>
                  </a:lnTo>
                  <a:lnTo>
                    <a:pt x="40929" y="137363"/>
                  </a:lnTo>
                  <a:lnTo>
                    <a:pt x="45543" y="136293"/>
                  </a:lnTo>
                  <a:lnTo>
                    <a:pt x="50205" y="134627"/>
                  </a:lnTo>
                  <a:lnTo>
                    <a:pt x="54901" y="132564"/>
                  </a:lnTo>
                  <a:lnTo>
                    <a:pt x="59620" y="130236"/>
                  </a:lnTo>
                  <a:lnTo>
                    <a:pt x="64353" y="127731"/>
                  </a:lnTo>
                  <a:lnTo>
                    <a:pt x="69096" y="125109"/>
                  </a:lnTo>
                  <a:lnTo>
                    <a:pt x="74638" y="123361"/>
                  </a:lnTo>
                  <a:lnTo>
                    <a:pt x="80715" y="122196"/>
                  </a:lnTo>
                  <a:lnTo>
                    <a:pt x="87147" y="121419"/>
                  </a:lnTo>
                  <a:lnTo>
                    <a:pt x="93024" y="119948"/>
                  </a:lnTo>
                  <a:lnTo>
                    <a:pt x="98529" y="118016"/>
                  </a:lnTo>
                  <a:lnTo>
                    <a:pt x="103786" y="115775"/>
                  </a:lnTo>
                  <a:lnTo>
                    <a:pt x="108877" y="112376"/>
                  </a:lnTo>
                  <a:lnTo>
                    <a:pt x="113860" y="108205"/>
                  </a:lnTo>
                  <a:lnTo>
                    <a:pt x="118769" y="103519"/>
                  </a:lnTo>
                  <a:lnTo>
                    <a:pt x="123630" y="99443"/>
                  </a:lnTo>
                  <a:lnTo>
                    <a:pt x="128457" y="95773"/>
                  </a:lnTo>
                  <a:lnTo>
                    <a:pt x="133264" y="92373"/>
                  </a:lnTo>
                  <a:lnTo>
                    <a:pt x="138055" y="89155"/>
                  </a:lnTo>
                  <a:lnTo>
                    <a:pt x="147612" y="83039"/>
                  </a:lnTo>
                  <a:lnTo>
                    <a:pt x="152383" y="79122"/>
                  </a:lnTo>
                  <a:lnTo>
                    <a:pt x="157151" y="74605"/>
                  </a:lnTo>
                  <a:lnTo>
                    <a:pt x="161918" y="69689"/>
                  </a:lnTo>
                  <a:lnTo>
                    <a:pt x="165889" y="65460"/>
                  </a:lnTo>
                  <a:lnTo>
                    <a:pt x="172418" y="58220"/>
                  </a:lnTo>
                  <a:lnTo>
                    <a:pt x="174476" y="54003"/>
                  </a:lnTo>
                  <a:lnTo>
                    <a:pt x="175849" y="49287"/>
                  </a:lnTo>
                  <a:lnTo>
                    <a:pt x="176764" y="44238"/>
                  </a:lnTo>
                  <a:lnTo>
                    <a:pt x="177374" y="39920"/>
                  </a:lnTo>
                  <a:lnTo>
                    <a:pt x="177781" y="36088"/>
                  </a:lnTo>
                  <a:lnTo>
                    <a:pt x="178233" y="29291"/>
                  </a:lnTo>
                  <a:lnTo>
                    <a:pt x="178433" y="23095"/>
                  </a:lnTo>
                  <a:lnTo>
                    <a:pt x="178546" y="14251"/>
                  </a:lnTo>
                  <a:lnTo>
                    <a:pt x="176974" y="11356"/>
                  </a:lnTo>
                  <a:lnTo>
                    <a:pt x="170995" y="5599"/>
                  </a:lnTo>
                  <a:lnTo>
                    <a:pt x="165162" y="2405"/>
                  </a:lnTo>
                  <a:lnTo>
                    <a:pt x="159131" y="986"/>
                  </a:lnTo>
                  <a:lnTo>
                    <a:pt x="155299" y="607"/>
                  </a:lnTo>
                  <a:lnTo>
                    <a:pt x="147603" y="186"/>
                  </a:lnTo>
                  <a:lnTo>
                    <a:pt x="141537" y="0"/>
                  </a:lnTo>
                  <a:lnTo>
                    <a:pt x="138015" y="902"/>
                  </a:lnTo>
                  <a:lnTo>
                    <a:pt x="134078" y="2457"/>
                  </a:lnTo>
                  <a:lnTo>
                    <a:pt x="129867" y="4445"/>
                  </a:lnTo>
                  <a:lnTo>
                    <a:pt x="125472" y="6724"/>
                  </a:lnTo>
                  <a:lnTo>
                    <a:pt x="116355" y="11795"/>
                  </a:lnTo>
                  <a:lnTo>
                    <a:pt x="112495" y="14481"/>
                  </a:lnTo>
                  <a:lnTo>
                    <a:pt x="106089" y="20005"/>
                  </a:lnTo>
                  <a:lnTo>
                    <a:pt x="100095" y="26622"/>
                  </a:lnTo>
                  <a:lnTo>
                    <a:pt x="82852" y="46673"/>
                  </a:lnTo>
                  <a:lnTo>
                    <a:pt x="75872" y="56783"/>
                  </a:lnTo>
                  <a:lnTo>
                    <a:pt x="70425" y="66381"/>
                  </a:lnTo>
                  <a:lnTo>
                    <a:pt x="66000" y="75636"/>
                  </a:lnTo>
                  <a:lnTo>
                    <a:pt x="63050" y="83712"/>
                  </a:lnTo>
                  <a:lnTo>
                    <a:pt x="61083" y="91000"/>
                  </a:lnTo>
                  <a:lnTo>
                    <a:pt x="59772" y="97764"/>
                  </a:lnTo>
                  <a:lnTo>
                    <a:pt x="58105" y="104179"/>
                  </a:lnTo>
                  <a:lnTo>
                    <a:pt x="56199" y="110360"/>
                  </a:lnTo>
                  <a:lnTo>
                    <a:pt x="54135" y="116386"/>
                  </a:lnTo>
                  <a:lnTo>
                    <a:pt x="52758" y="123260"/>
                  </a:lnTo>
                  <a:lnTo>
                    <a:pt x="51841" y="130701"/>
                  </a:lnTo>
                  <a:lnTo>
                    <a:pt x="51229" y="138519"/>
                  </a:lnTo>
                  <a:lnTo>
                    <a:pt x="51616" y="144684"/>
                  </a:lnTo>
                  <a:lnTo>
                    <a:pt x="52667" y="149746"/>
                  </a:lnTo>
                  <a:lnTo>
                    <a:pt x="54161" y="154073"/>
                  </a:lnTo>
                  <a:lnTo>
                    <a:pt x="55951" y="158863"/>
                  </a:lnTo>
                  <a:lnTo>
                    <a:pt x="60057" y="169265"/>
                  </a:lnTo>
                  <a:lnTo>
                    <a:pt x="62262" y="173753"/>
                  </a:lnTo>
                  <a:lnTo>
                    <a:pt x="64528" y="177698"/>
                  </a:lnTo>
                  <a:lnTo>
                    <a:pt x="66831" y="181280"/>
                  </a:lnTo>
                  <a:lnTo>
                    <a:pt x="71506" y="187801"/>
                  </a:lnTo>
                  <a:lnTo>
                    <a:pt x="73865" y="190873"/>
                  </a:lnTo>
                  <a:lnTo>
                    <a:pt x="77024" y="193874"/>
                  </a:lnTo>
                  <a:lnTo>
                    <a:pt x="80719" y="196827"/>
                  </a:lnTo>
                  <a:lnTo>
                    <a:pt x="84768" y="199748"/>
                  </a:lnTo>
                  <a:lnTo>
                    <a:pt x="89057" y="202648"/>
                  </a:lnTo>
                  <a:lnTo>
                    <a:pt x="98054" y="208410"/>
                  </a:lnTo>
                  <a:lnTo>
                    <a:pt x="102675" y="210327"/>
                  </a:lnTo>
                  <a:lnTo>
                    <a:pt x="107344" y="211606"/>
                  </a:lnTo>
                  <a:lnTo>
                    <a:pt x="112044" y="212458"/>
                  </a:lnTo>
                  <a:lnTo>
                    <a:pt x="117558" y="213979"/>
                  </a:lnTo>
                  <a:lnTo>
                    <a:pt x="123616" y="215945"/>
                  </a:lnTo>
                  <a:lnTo>
                    <a:pt x="130036" y="218208"/>
                  </a:lnTo>
                  <a:lnTo>
                    <a:pt x="136697" y="218765"/>
                  </a:lnTo>
                  <a:lnTo>
                    <a:pt x="143519" y="218183"/>
                  </a:lnTo>
                  <a:lnTo>
                    <a:pt x="150448" y="216843"/>
                  </a:lnTo>
                  <a:lnTo>
                    <a:pt x="156656" y="215950"/>
                  </a:lnTo>
                  <a:lnTo>
                    <a:pt x="162380" y="215354"/>
                  </a:lnTo>
                  <a:lnTo>
                    <a:pt x="167785" y="214957"/>
                  </a:lnTo>
                  <a:lnTo>
                    <a:pt x="180140" y="214515"/>
                  </a:lnTo>
                  <a:lnTo>
                    <a:pt x="186768" y="214398"/>
                  </a:lnTo>
                  <a:lnTo>
                    <a:pt x="192775" y="213367"/>
                  </a:lnTo>
                  <a:lnTo>
                    <a:pt x="198367" y="211727"/>
                  </a:lnTo>
                  <a:lnTo>
                    <a:pt x="214313" y="20559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44"/>
            <p:cNvSpPr/>
            <p:nvPr/>
          </p:nvSpPr>
          <p:spPr>
            <a:xfrm>
              <a:off x="5807868" y="2691796"/>
              <a:ext cx="206392" cy="342870"/>
            </a:xfrm>
            <a:custGeom>
              <a:avLst/>
              <a:gdLst/>
              <a:ahLst/>
              <a:cxnLst/>
              <a:rect l="0" t="0" r="0" b="0"/>
              <a:pathLst>
                <a:path w="206392" h="342870">
                  <a:moveTo>
                    <a:pt x="114300" y="8541"/>
                  </a:moveTo>
                  <a:lnTo>
                    <a:pt x="114300" y="321"/>
                  </a:lnTo>
                  <a:lnTo>
                    <a:pt x="108597" y="38"/>
                  </a:lnTo>
                  <a:lnTo>
                    <a:pt x="104357" y="0"/>
                  </a:lnTo>
                  <a:lnTo>
                    <a:pt x="102116" y="942"/>
                  </a:lnTo>
                  <a:lnTo>
                    <a:pt x="97508" y="4529"/>
                  </a:lnTo>
                  <a:lnTo>
                    <a:pt x="92814" y="9298"/>
                  </a:lnTo>
                  <a:lnTo>
                    <a:pt x="87288" y="14592"/>
                  </a:lnTo>
                  <a:lnTo>
                    <a:pt x="83592" y="17338"/>
                  </a:lnTo>
                  <a:lnTo>
                    <a:pt x="79541" y="20121"/>
                  </a:lnTo>
                  <a:lnTo>
                    <a:pt x="76046" y="23881"/>
                  </a:lnTo>
                  <a:lnTo>
                    <a:pt x="70047" y="33139"/>
                  </a:lnTo>
                  <a:lnTo>
                    <a:pt x="66542" y="37322"/>
                  </a:lnTo>
                  <a:lnTo>
                    <a:pt x="62617" y="41063"/>
                  </a:lnTo>
                  <a:lnTo>
                    <a:pt x="58413" y="44510"/>
                  </a:lnTo>
                  <a:lnTo>
                    <a:pt x="55612" y="48713"/>
                  </a:lnTo>
                  <a:lnTo>
                    <a:pt x="53743" y="53420"/>
                  </a:lnTo>
                  <a:lnTo>
                    <a:pt x="50874" y="62777"/>
                  </a:lnTo>
                  <a:lnTo>
                    <a:pt x="45589" y="73400"/>
                  </a:lnTo>
                  <a:lnTo>
                    <a:pt x="44074" y="79595"/>
                  </a:lnTo>
                  <a:lnTo>
                    <a:pt x="44464" y="82580"/>
                  </a:lnTo>
                  <a:lnTo>
                    <a:pt x="47014" y="88437"/>
                  </a:lnTo>
                  <a:lnTo>
                    <a:pt x="52912" y="97090"/>
                  </a:lnTo>
                  <a:lnTo>
                    <a:pt x="55119" y="99006"/>
                  </a:lnTo>
                  <a:lnTo>
                    <a:pt x="59687" y="101135"/>
                  </a:lnTo>
                  <a:lnTo>
                    <a:pt x="62810" y="102655"/>
                  </a:lnTo>
                  <a:lnTo>
                    <a:pt x="66480" y="104622"/>
                  </a:lnTo>
                  <a:lnTo>
                    <a:pt x="70514" y="106885"/>
                  </a:lnTo>
                  <a:lnTo>
                    <a:pt x="73997" y="108393"/>
                  </a:lnTo>
                  <a:lnTo>
                    <a:pt x="84278" y="111469"/>
                  </a:lnTo>
                  <a:lnTo>
                    <a:pt x="95401" y="115564"/>
                  </a:lnTo>
                  <a:lnTo>
                    <a:pt x="101701" y="117038"/>
                  </a:lnTo>
                  <a:lnTo>
                    <a:pt x="108282" y="118020"/>
                  </a:lnTo>
                  <a:lnTo>
                    <a:pt x="115051" y="118674"/>
                  </a:lnTo>
                  <a:lnTo>
                    <a:pt x="121944" y="119111"/>
                  </a:lnTo>
                  <a:lnTo>
                    <a:pt x="135954" y="119596"/>
                  </a:lnTo>
                  <a:lnTo>
                    <a:pt x="142230" y="120678"/>
                  </a:lnTo>
                  <a:lnTo>
                    <a:pt x="148001" y="122351"/>
                  </a:lnTo>
                  <a:lnTo>
                    <a:pt x="172462" y="131881"/>
                  </a:lnTo>
                  <a:lnTo>
                    <a:pt x="177682" y="134583"/>
                  </a:lnTo>
                  <a:lnTo>
                    <a:pt x="181954" y="137336"/>
                  </a:lnTo>
                  <a:lnTo>
                    <a:pt x="185597" y="140125"/>
                  </a:lnTo>
                  <a:lnTo>
                    <a:pt x="189613" y="142936"/>
                  </a:lnTo>
                  <a:lnTo>
                    <a:pt x="193877" y="145763"/>
                  </a:lnTo>
                  <a:lnTo>
                    <a:pt x="198308" y="148600"/>
                  </a:lnTo>
                  <a:lnTo>
                    <a:pt x="201262" y="152396"/>
                  </a:lnTo>
                  <a:lnTo>
                    <a:pt x="203231" y="156832"/>
                  </a:lnTo>
                  <a:lnTo>
                    <a:pt x="205418" y="166840"/>
                  </a:lnTo>
                  <a:lnTo>
                    <a:pt x="206002" y="172177"/>
                  </a:lnTo>
                  <a:lnTo>
                    <a:pt x="206391" y="177639"/>
                  </a:lnTo>
                  <a:lnTo>
                    <a:pt x="205857" y="183186"/>
                  </a:lnTo>
                  <a:lnTo>
                    <a:pt x="204707" y="188788"/>
                  </a:lnTo>
                  <a:lnTo>
                    <a:pt x="203146" y="194428"/>
                  </a:lnTo>
                  <a:lnTo>
                    <a:pt x="201312" y="200093"/>
                  </a:lnTo>
                  <a:lnTo>
                    <a:pt x="199296" y="205775"/>
                  </a:lnTo>
                  <a:lnTo>
                    <a:pt x="197158" y="211468"/>
                  </a:lnTo>
                  <a:lnTo>
                    <a:pt x="193351" y="218121"/>
                  </a:lnTo>
                  <a:lnTo>
                    <a:pt x="188432" y="225413"/>
                  </a:lnTo>
                  <a:lnTo>
                    <a:pt x="182772" y="233133"/>
                  </a:lnTo>
                  <a:lnTo>
                    <a:pt x="176617" y="240184"/>
                  </a:lnTo>
                  <a:lnTo>
                    <a:pt x="170132" y="246789"/>
                  </a:lnTo>
                  <a:lnTo>
                    <a:pt x="163427" y="253099"/>
                  </a:lnTo>
                  <a:lnTo>
                    <a:pt x="155783" y="259209"/>
                  </a:lnTo>
                  <a:lnTo>
                    <a:pt x="147512" y="265188"/>
                  </a:lnTo>
                  <a:lnTo>
                    <a:pt x="138822" y="271079"/>
                  </a:lnTo>
                  <a:lnTo>
                    <a:pt x="120701" y="282705"/>
                  </a:lnTo>
                  <a:lnTo>
                    <a:pt x="83197" y="305690"/>
                  </a:lnTo>
                  <a:lnTo>
                    <a:pt x="73721" y="310463"/>
                  </a:lnTo>
                  <a:lnTo>
                    <a:pt x="64229" y="314598"/>
                  </a:lnTo>
                  <a:lnTo>
                    <a:pt x="29974" y="328077"/>
                  </a:lnTo>
                  <a:lnTo>
                    <a:pt x="23158" y="331103"/>
                  </a:lnTo>
                  <a:lnTo>
                    <a:pt x="17026" y="334072"/>
                  </a:lnTo>
                  <a:lnTo>
                    <a:pt x="0" y="342869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5"/>
            <p:cNvSpPr/>
            <p:nvPr/>
          </p:nvSpPr>
          <p:spPr>
            <a:xfrm>
              <a:off x="3236118" y="4140622"/>
              <a:ext cx="228601" cy="222374"/>
            </a:xfrm>
            <a:custGeom>
              <a:avLst/>
              <a:gdLst/>
              <a:ahLst/>
              <a:cxnLst/>
              <a:rect l="0" t="0" r="0" b="0"/>
              <a:pathLst>
                <a:path w="228601" h="222374">
                  <a:moveTo>
                    <a:pt x="0" y="8467"/>
                  </a:moveTo>
                  <a:lnTo>
                    <a:pt x="0" y="3917"/>
                  </a:lnTo>
                  <a:lnTo>
                    <a:pt x="794" y="2576"/>
                  </a:lnTo>
                  <a:lnTo>
                    <a:pt x="2117" y="1682"/>
                  </a:lnTo>
                  <a:lnTo>
                    <a:pt x="6850" y="0"/>
                  </a:lnTo>
                  <a:lnTo>
                    <a:pt x="7057" y="4477"/>
                  </a:lnTo>
                  <a:lnTo>
                    <a:pt x="7879" y="5807"/>
                  </a:lnTo>
                  <a:lnTo>
                    <a:pt x="9222" y="6694"/>
                  </a:lnTo>
                  <a:lnTo>
                    <a:pt x="10910" y="7285"/>
                  </a:lnTo>
                  <a:lnTo>
                    <a:pt x="14903" y="10482"/>
                  </a:lnTo>
                  <a:lnTo>
                    <a:pt x="17079" y="12668"/>
                  </a:lnTo>
                  <a:lnTo>
                    <a:pt x="19324" y="16030"/>
                  </a:lnTo>
                  <a:lnTo>
                    <a:pt x="21614" y="20177"/>
                  </a:lnTo>
                  <a:lnTo>
                    <a:pt x="23934" y="24847"/>
                  </a:lnTo>
                  <a:lnTo>
                    <a:pt x="26275" y="28912"/>
                  </a:lnTo>
                  <a:lnTo>
                    <a:pt x="28630" y="32574"/>
                  </a:lnTo>
                  <a:lnTo>
                    <a:pt x="30993" y="35969"/>
                  </a:lnTo>
                  <a:lnTo>
                    <a:pt x="33362" y="40137"/>
                  </a:lnTo>
                  <a:lnTo>
                    <a:pt x="35735" y="44820"/>
                  </a:lnTo>
                  <a:lnTo>
                    <a:pt x="38111" y="49848"/>
                  </a:lnTo>
                  <a:lnTo>
                    <a:pt x="40489" y="54152"/>
                  </a:lnTo>
                  <a:lnTo>
                    <a:pt x="42868" y="57974"/>
                  </a:lnTo>
                  <a:lnTo>
                    <a:pt x="45247" y="61474"/>
                  </a:lnTo>
                  <a:lnTo>
                    <a:pt x="46834" y="65713"/>
                  </a:lnTo>
                  <a:lnTo>
                    <a:pt x="47892" y="70444"/>
                  </a:lnTo>
                  <a:lnTo>
                    <a:pt x="48597" y="75502"/>
                  </a:lnTo>
                  <a:lnTo>
                    <a:pt x="49860" y="81732"/>
                  </a:lnTo>
                  <a:lnTo>
                    <a:pt x="51497" y="88743"/>
                  </a:lnTo>
                  <a:lnTo>
                    <a:pt x="53381" y="96275"/>
                  </a:lnTo>
                  <a:lnTo>
                    <a:pt x="54638" y="103201"/>
                  </a:lnTo>
                  <a:lnTo>
                    <a:pt x="55475" y="109723"/>
                  </a:lnTo>
                  <a:lnTo>
                    <a:pt x="56034" y="115977"/>
                  </a:lnTo>
                  <a:lnTo>
                    <a:pt x="57199" y="122050"/>
                  </a:lnTo>
                  <a:lnTo>
                    <a:pt x="58771" y="128004"/>
                  </a:lnTo>
                  <a:lnTo>
                    <a:pt x="60612" y="133879"/>
                  </a:lnTo>
                  <a:lnTo>
                    <a:pt x="62633" y="139700"/>
                  </a:lnTo>
                  <a:lnTo>
                    <a:pt x="64774" y="145486"/>
                  </a:lnTo>
                  <a:lnTo>
                    <a:pt x="66995" y="151248"/>
                  </a:lnTo>
                  <a:lnTo>
                    <a:pt x="68477" y="156995"/>
                  </a:lnTo>
                  <a:lnTo>
                    <a:pt x="69463" y="162731"/>
                  </a:lnTo>
                  <a:lnTo>
                    <a:pt x="70122" y="168460"/>
                  </a:lnTo>
                  <a:lnTo>
                    <a:pt x="71354" y="173232"/>
                  </a:lnTo>
                  <a:lnTo>
                    <a:pt x="72970" y="177365"/>
                  </a:lnTo>
                  <a:lnTo>
                    <a:pt x="74840" y="181073"/>
                  </a:lnTo>
                  <a:lnTo>
                    <a:pt x="76087" y="185451"/>
                  </a:lnTo>
                  <a:lnTo>
                    <a:pt x="76919" y="190274"/>
                  </a:lnTo>
                  <a:lnTo>
                    <a:pt x="77473" y="195394"/>
                  </a:lnTo>
                  <a:lnTo>
                    <a:pt x="77842" y="199761"/>
                  </a:lnTo>
                  <a:lnTo>
                    <a:pt x="78089" y="203624"/>
                  </a:lnTo>
                  <a:lnTo>
                    <a:pt x="78484" y="212117"/>
                  </a:lnTo>
                  <a:lnTo>
                    <a:pt x="78552" y="218139"/>
                  </a:lnTo>
                  <a:lnTo>
                    <a:pt x="78579" y="222373"/>
                  </a:lnTo>
                  <a:lnTo>
                    <a:pt x="78581" y="215363"/>
                  </a:lnTo>
                  <a:lnTo>
                    <a:pt x="74789" y="209999"/>
                  </a:lnTo>
                  <a:lnTo>
                    <a:pt x="73672" y="206640"/>
                  </a:lnTo>
                  <a:lnTo>
                    <a:pt x="72928" y="202495"/>
                  </a:lnTo>
                  <a:lnTo>
                    <a:pt x="72431" y="197827"/>
                  </a:lnTo>
                  <a:lnTo>
                    <a:pt x="72100" y="192810"/>
                  </a:lnTo>
                  <a:lnTo>
                    <a:pt x="71880" y="187560"/>
                  </a:lnTo>
                  <a:lnTo>
                    <a:pt x="71634" y="176647"/>
                  </a:lnTo>
                  <a:lnTo>
                    <a:pt x="71525" y="165446"/>
                  </a:lnTo>
                  <a:lnTo>
                    <a:pt x="72290" y="159793"/>
                  </a:lnTo>
                  <a:lnTo>
                    <a:pt x="73593" y="154118"/>
                  </a:lnTo>
                  <a:lnTo>
                    <a:pt x="83628" y="118771"/>
                  </a:lnTo>
                  <a:lnTo>
                    <a:pt x="88233" y="102259"/>
                  </a:lnTo>
                  <a:lnTo>
                    <a:pt x="90572" y="94808"/>
                  </a:lnTo>
                  <a:lnTo>
                    <a:pt x="92925" y="87935"/>
                  </a:lnTo>
                  <a:lnTo>
                    <a:pt x="95288" y="81449"/>
                  </a:lnTo>
                  <a:lnTo>
                    <a:pt x="97656" y="76172"/>
                  </a:lnTo>
                  <a:lnTo>
                    <a:pt x="100030" y="71701"/>
                  </a:lnTo>
                  <a:lnTo>
                    <a:pt x="102405" y="67768"/>
                  </a:lnTo>
                  <a:lnTo>
                    <a:pt x="105577" y="63241"/>
                  </a:lnTo>
                  <a:lnTo>
                    <a:pt x="109278" y="58318"/>
                  </a:lnTo>
                  <a:lnTo>
                    <a:pt x="113334" y="53132"/>
                  </a:lnTo>
                  <a:lnTo>
                    <a:pt x="117624" y="48721"/>
                  </a:lnTo>
                  <a:lnTo>
                    <a:pt x="122073" y="44828"/>
                  </a:lnTo>
                  <a:lnTo>
                    <a:pt x="126626" y="41280"/>
                  </a:lnTo>
                  <a:lnTo>
                    <a:pt x="131248" y="37962"/>
                  </a:lnTo>
                  <a:lnTo>
                    <a:pt x="135918" y="34799"/>
                  </a:lnTo>
                  <a:lnTo>
                    <a:pt x="140618" y="31736"/>
                  </a:lnTo>
                  <a:lnTo>
                    <a:pt x="145339" y="29695"/>
                  </a:lnTo>
                  <a:lnTo>
                    <a:pt x="150074" y="28334"/>
                  </a:lnTo>
                  <a:lnTo>
                    <a:pt x="154818" y="27427"/>
                  </a:lnTo>
                  <a:lnTo>
                    <a:pt x="158775" y="26822"/>
                  </a:lnTo>
                  <a:lnTo>
                    <a:pt x="165288" y="26150"/>
                  </a:lnTo>
                  <a:lnTo>
                    <a:pt x="168929" y="26924"/>
                  </a:lnTo>
                  <a:lnTo>
                    <a:pt x="172945" y="28391"/>
                  </a:lnTo>
                  <a:lnTo>
                    <a:pt x="177210" y="30323"/>
                  </a:lnTo>
                  <a:lnTo>
                    <a:pt x="184064" y="32469"/>
                  </a:lnTo>
                  <a:lnTo>
                    <a:pt x="187003" y="33041"/>
                  </a:lnTo>
                  <a:lnTo>
                    <a:pt x="189756" y="35327"/>
                  </a:lnTo>
                  <a:lnTo>
                    <a:pt x="192385" y="38757"/>
                  </a:lnTo>
                  <a:lnTo>
                    <a:pt x="194932" y="42948"/>
                  </a:lnTo>
                  <a:lnTo>
                    <a:pt x="197423" y="47647"/>
                  </a:lnTo>
                  <a:lnTo>
                    <a:pt x="199878" y="52685"/>
                  </a:lnTo>
                  <a:lnTo>
                    <a:pt x="202309" y="57948"/>
                  </a:lnTo>
                  <a:lnTo>
                    <a:pt x="203929" y="62410"/>
                  </a:lnTo>
                  <a:lnTo>
                    <a:pt x="205009" y="66337"/>
                  </a:lnTo>
                  <a:lnTo>
                    <a:pt x="205729" y="69907"/>
                  </a:lnTo>
                  <a:lnTo>
                    <a:pt x="207003" y="75145"/>
                  </a:lnTo>
                  <a:lnTo>
                    <a:pt x="210535" y="88584"/>
                  </a:lnTo>
                  <a:lnTo>
                    <a:pt x="211794" y="95216"/>
                  </a:lnTo>
                  <a:lnTo>
                    <a:pt x="212634" y="101543"/>
                  </a:lnTo>
                  <a:lnTo>
                    <a:pt x="213194" y="107665"/>
                  </a:lnTo>
                  <a:lnTo>
                    <a:pt x="213567" y="113652"/>
                  </a:lnTo>
                  <a:lnTo>
                    <a:pt x="213815" y="119548"/>
                  </a:lnTo>
                  <a:lnTo>
                    <a:pt x="214165" y="134408"/>
                  </a:lnTo>
                  <a:lnTo>
                    <a:pt x="214215" y="138148"/>
                  </a:lnTo>
                  <a:lnTo>
                    <a:pt x="215041" y="142546"/>
                  </a:lnTo>
                  <a:lnTo>
                    <a:pt x="216386" y="147383"/>
                  </a:lnTo>
                  <a:lnTo>
                    <a:pt x="218076" y="152513"/>
                  </a:lnTo>
                  <a:lnTo>
                    <a:pt x="219203" y="156886"/>
                  </a:lnTo>
                  <a:lnTo>
                    <a:pt x="219954" y="160753"/>
                  </a:lnTo>
                  <a:lnTo>
                    <a:pt x="220789" y="167590"/>
                  </a:lnTo>
                  <a:lnTo>
                    <a:pt x="221160" y="173803"/>
                  </a:lnTo>
                  <a:lnTo>
                    <a:pt x="221325" y="179740"/>
                  </a:lnTo>
                  <a:lnTo>
                    <a:pt x="221369" y="182657"/>
                  </a:lnTo>
                  <a:lnTo>
                    <a:pt x="222192" y="184601"/>
                  </a:lnTo>
                  <a:lnTo>
                    <a:pt x="223534" y="185898"/>
                  </a:lnTo>
                  <a:lnTo>
                    <a:pt x="228600" y="18849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46"/>
            <p:cNvSpPr/>
            <p:nvPr/>
          </p:nvSpPr>
          <p:spPr>
            <a:xfrm>
              <a:off x="3529109" y="4097655"/>
              <a:ext cx="171229" cy="222736"/>
            </a:xfrm>
            <a:custGeom>
              <a:avLst/>
              <a:gdLst/>
              <a:ahLst/>
              <a:cxnLst/>
              <a:rect l="0" t="0" r="0" b="0"/>
              <a:pathLst>
                <a:path w="171229" h="222736">
                  <a:moveTo>
                    <a:pt x="42766" y="0"/>
                  </a:moveTo>
                  <a:lnTo>
                    <a:pt x="32822" y="0"/>
                  </a:lnTo>
                  <a:lnTo>
                    <a:pt x="30581" y="1905"/>
                  </a:lnTo>
                  <a:lnTo>
                    <a:pt x="28292" y="5080"/>
                  </a:lnTo>
                  <a:lnTo>
                    <a:pt x="25973" y="9101"/>
                  </a:lnTo>
                  <a:lnTo>
                    <a:pt x="24426" y="13688"/>
                  </a:lnTo>
                  <a:lnTo>
                    <a:pt x="23396" y="18650"/>
                  </a:lnTo>
                  <a:lnTo>
                    <a:pt x="22709" y="23863"/>
                  </a:lnTo>
                  <a:lnTo>
                    <a:pt x="21457" y="29244"/>
                  </a:lnTo>
                  <a:lnTo>
                    <a:pt x="19828" y="34736"/>
                  </a:lnTo>
                  <a:lnTo>
                    <a:pt x="17949" y="40302"/>
                  </a:lnTo>
                  <a:lnTo>
                    <a:pt x="15902" y="45918"/>
                  </a:lnTo>
                  <a:lnTo>
                    <a:pt x="11512" y="57238"/>
                  </a:lnTo>
                  <a:lnTo>
                    <a:pt x="10023" y="61971"/>
                  </a:lnTo>
                  <a:lnTo>
                    <a:pt x="9032" y="66079"/>
                  </a:lnTo>
                  <a:lnTo>
                    <a:pt x="8370" y="69770"/>
                  </a:lnTo>
                  <a:lnTo>
                    <a:pt x="7135" y="74136"/>
                  </a:lnTo>
                  <a:lnTo>
                    <a:pt x="5518" y="78952"/>
                  </a:lnTo>
                  <a:lnTo>
                    <a:pt x="3647" y="84067"/>
                  </a:lnTo>
                  <a:lnTo>
                    <a:pt x="2399" y="89382"/>
                  </a:lnTo>
                  <a:lnTo>
                    <a:pt x="1567" y="94830"/>
                  </a:lnTo>
                  <a:lnTo>
                    <a:pt x="1012" y="100368"/>
                  </a:lnTo>
                  <a:lnTo>
                    <a:pt x="642" y="105964"/>
                  </a:lnTo>
                  <a:lnTo>
                    <a:pt x="396" y="111600"/>
                  </a:lnTo>
                  <a:lnTo>
                    <a:pt x="122" y="122943"/>
                  </a:lnTo>
                  <a:lnTo>
                    <a:pt x="0" y="134333"/>
                  </a:lnTo>
                  <a:lnTo>
                    <a:pt x="761" y="139086"/>
                  </a:lnTo>
                  <a:lnTo>
                    <a:pt x="2063" y="143206"/>
                  </a:lnTo>
                  <a:lnTo>
                    <a:pt x="3724" y="146906"/>
                  </a:lnTo>
                  <a:lnTo>
                    <a:pt x="4832" y="151277"/>
                  </a:lnTo>
                  <a:lnTo>
                    <a:pt x="5570" y="156096"/>
                  </a:lnTo>
                  <a:lnTo>
                    <a:pt x="6062" y="161214"/>
                  </a:lnTo>
                  <a:lnTo>
                    <a:pt x="7184" y="166531"/>
                  </a:lnTo>
                  <a:lnTo>
                    <a:pt x="8726" y="171981"/>
                  </a:lnTo>
                  <a:lnTo>
                    <a:pt x="10547" y="177519"/>
                  </a:lnTo>
                  <a:lnTo>
                    <a:pt x="12556" y="182163"/>
                  </a:lnTo>
                  <a:lnTo>
                    <a:pt x="14688" y="186212"/>
                  </a:lnTo>
                  <a:lnTo>
                    <a:pt x="16904" y="189864"/>
                  </a:lnTo>
                  <a:lnTo>
                    <a:pt x="21482" y="196461"/>
                  </a:lnTo>
                  <a:lnTo>
                    <a:pt x="23814" y="199554"/>
                  </a:lnTo>
                  <a:lnTo>
                    <a:pt x="26956" y="202568"/>
                  </a:lnTo>
                  <a:lnTo>
                    <a:pt x="30638" y="205531"/>
                  </a:lnTo>
                  <a:lnTo>
                    <a:pt x="34681" y="208457"/>
                  </a:lnTo>
                  <a:lnTo>
                    <a:pt x="38169" y="211362"/>
                  </a:lnTo>
                  <a:lnTo>
                    <a:pt x="41289" y="214250"/>
                  </a:lnTo>
                  <a:lnTo>
                    <a:pt x="44162" y="217128"/>
                  </a:lnTo>
                  <a:lnTo>
                    <a:pt x="47666" y="219047"/>
                  </a:lnTo>
                  <a:lnTo>
                    <a:pt x="51588" y="220327"/>
                  </a:lnTo>
                  <a:lnTo>
                    <a:pt x="55791" y="221179"/>
                  </a:lnTo>
                  <a:lnTo>
                    <a:pt x="60181" y="221748"/>
                  </a:lnTo>
                  <a:lnTo>
                    <a:pt x="64695" y="222127"/>
                  </a:lnTo>
                  <a:lnTo>
                    <a:pt x="73149" y="222548"/>
                  </a:lnTo>
                  <a:lnTo>
                    <a:pt x="79552" y="222735"/>
                  </a:lnTo>
                  <a:lnTo>
                    <a:pt x="83165" y="221833"/>
                  </a:lnTo>
                  <a:lnTo>
                    <a:pt x="87161" y="220278"/>
                  </a:lnTo>
                  <a:lnTo>
                    <a:pt x="91413" y="218290"/>
                  </a:lnTo>
                  <a:lnTo>
                    <a:pt x="95834" y="216011"/>
                  </a:lnTo>
                  <a:lnTo>
                    <a:pt x="104981" y="210940"/>
                  </a:lnTo>
                  <a:lnTo>
                    <a:pt x="119055" y="202729"/>
                  </a:lnTo>
                  <a:lnTo>
                    <a:pt x="123788" y="198971"/>
                  </a:lnTo>
                  <a:lnTo>
                    <a:pt x="128531" y="194559"/>
                  </a:lnTo>
                  <a:lnTo>
                    <a:pt x="133280" y="189714"/>
                  </a:lnTo>
                  <a:lnTo>
                    <a:pt x="137240" y="184578"/>
                  </a:lnTo>
                  <a:lnTo>
                    <a:pt x="140673" y="179250"/>
                  </a:lnTo>
                  <a:lnTo>
                    <a:pt x="143756" y="173792"/>
                  </a:lnTo>
                  <a:lnTo>
                    <a:pt x="146605" y="168249"/>
                  </a:lnTo>
                  <a:lnTo>
                    <a:pt x="149298" y="162648"/>
                  </a:lnTo>
                  <a:lnTo>
                    <a:pt x="154407" y="151346"/>
                  </a:lnTo>
                  <a:lnTo>
                    <a:pt x="164154" y="128567"/>
                  </a:lnTo>
                  <a:lnTo>
                    <a:pt x="166554" y="122859"/>
                  </a:lnTo>
                  <a:lnTo>
                    <a:pt x="168154" y="117148"/>
                  </a:lnTo>
                  <a:lnTo>
                    <a:pt x="169220" y="111436"/>
                  </a:lnTo>
                  <a:lnTo>
                    <a:pt x="169931" y="105723"/>
                  </a:lnTo>
                  <a:lnTo>
                    <a:pt x="170405" y="100009"/>
                  </a:lnTo>
                  <a:lnTo>
                    <a:pt x="170721" y="94295"/>
                  </a:lnTo>
                  <a:lnTo>
                    <a:pt x="171072" y="83819"/>
                  </a:lnTo>
                  <a:lnTo>
                    <a:pt x="171228" y="75988"/>
                  </a:lnTo>
                  <a:lnTo>
                    <a:pt x="170476" y="71613"/>
                  </a:lnTo>
                  <a:lnTo>
                    <a:pt x="169181" y="66792"/>
                  </a:lnTo>
                  <a:lnTo>
                    <a:pt x="167524" y="61673"/>
                  </a:lnTo>
                  <a:lnTo>
                    <a:pt x="165625" y="57308"/>
                  </a:lnTo>
                  <a:lnTo>
                    <a:pt x="163566" y="53445"/>
                  </a:lnTo>
                  <a:lnTo>
                    <a:pt x="159161" y="46613"/>
                  </a:lnTo>
                  <a:lnTo>
                    <a:pt x="154557" y="40402"/>
                  </a:lnTo>
                  <a:lnTo>
                    <a:pt x="149866" y="34466"/>
                  </a:lnTo>
                  <a:lnTo>
                    <a:pt x="147503" y="31550"/>
                  </a:lnTo>
                  <a:lnTo>
                    <a:pt x="144340" y="29606"/>
                  </a:lnTo>
                  <a:lnTo>
                    <a:pt x="140644" y="28310"/>
                  </a:lnTo>
                  <a:lnTo>
                    <a:pt x="136593" y="27445"/>
                  </a:lnTo>
                  <a:lnTo>
                    <a:pt x="132305" y="25917"/>
                  </a:lnTo>
                  <a:lnTo>
                    <a:pt x="127858" y="23945"/>
                  </a:lnTo>
                  <a:lnTo>
                    <a:pt x="123307" y="21678"/>
                  </a:lnTo>
                  <a:lnTo>
                    <a:pt x="118685" y="20167"/>
                  </a:lnTo>
                  <a:lnTo>
                    <a:pt x="114015" y="19159"/>
                  </a:lnTo>
                  <a:lnTo>
                    <a:pt x="109316" y="18488"/>
                  </a:lnTo>
                  <a:lnTo>
                    <a:pt x="104595" y="18041"/>
                  </a:lnTo>
                  <a:lnTo>
                    <a:pt x="99860" y="17742"/>
                  </a:lnTo>
                  <a:lnTo>
                    <a:pt x="95116" y="17543"/>
                  </a:lnTo>
                  <a:lnTo>
                    <a:pt x="90366" y="18363"/>
                  </a:lnTo>
                  <a:lnTo>
                    <a:pt x="85612" y="19862"/>
                  </a:lnTo>
                  <a:lnTo>
                    <a:pt x="80855" y="21814"/>
                  </a:lnTo>
                  <a:lnTo>
                    <a:pt x="76096" y="23115"/>
                  </a:lnTo>
                  <a:lnTo>
                    <a:pt x="71336" y="23982"/>
                  </a:lnTo>
                  <a:lnTo>
                    <a:pt x="66575" y="24560"/>
                  </a:lnTo>
                  <a:lnTo>
                    <a:pt x="61814" y="25899"/>
                  </a:lnTo>
                  <a:lnTo>
                    <a:pt x="57051" y="27743"/>
                  </a:lnTo>
                  <a:lnTo>
                    <a:pt x="52289" y="29925"/>
                  </a:lnTo>
                  <a:lnTo>
                    <a:pt x="48321" y="32332"/>
                  </a:lnTo>
                  <a:lnTo>
                    <a:pt x="44882" y="34890"/>
                  </a:lnTo>
                  <a:lnTo>
                    <a:pt x="41795" y="37548"/>
                  </a:lnTo>
                  <a:lnTo>
                    <a:pt x="38944" y="40271"/>
                  </a:lnTo>
                  <a:lnTo>
                    <a:pt x="33659" y="45838"/>
                  </a:lnTo>
                  <a:lnTo>
                    <a:pt x="31138" y="47704"/>
                  </a:lnTo>
                  <a:lnTo>
                    <a:pt x="28664" y="48948"/>
                  </a:lnTo>
                  <a:lnTo>
                    <a:pt x="21334" y="5143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47"/>
            <p:cNvSpPr/>
            <p:nvPr/>
          </p:nvSpPr>
          <p:spPr>
            <a:xfrm>
              <a:off x="5686425" y="4166234"/>
              <a:ext cx="178594" cy="265713"/>
            </a:xfrm>
            <a:custGeom>
              <a:avLst/>
              <a:gdLst/>
              <a:ahLst/>
              <a:cxnLst/>
              <a:rect l="0" t="0" r="0" b="0"/>
              <a:pathLst>
                <a:path w="178594" h="265713">
                  <a:moveTo>
                    <a:pt x="0" y="0"/>
                  </a:moveTo>
                  <a:lnTo>
                    <a:pt x="0" y="4551"/>
                  </a:lnTo>
                  <a:lnTo>
                    <a:pt x="793" y="5892"/>
                  </a:lnTo>
                  <a:lnTo>
                    <a:pt x="2116" y="6786"/>
                  </a:lnTo>
                  <a:lnTo>
                    <a:pt x="3792" y="7381"/>
                  </a:lnTo>
                  <a:lnTo>
                    <a:pt x="5703" y="9683"/>
                  </a:lnTo>
                  <a:lnTo>
                    <a:pt x="9943" y="17321"/>
                  </a:lnTo>
                  <a:lnTo>
                    <a:pt x="12357" y="24526"/>
                  </a:lnTo>
                  <a:lnTo>
                    <a:pt x="14222" y="31856"/>
                  </a:lnTo>
                  <a:lnTo>
                    <a:pt x="15832" y="36478"/>
                  </a:lnTo>
                  <a:lnTo>
                    <a:pt x="17698" y="41463"/>
                  </a:lnTo>
                  <a:lnTo>
                    <a:pt x="18943" y="46692"/>
                  </a:lnTo>
                  <a:lnTo>
                    <a:pt x="19772" y="52084"/>
                  </a:lnTo>
                  <a:lnTo>
                    <a:pt x="20325" y="57582"/>
                  </a:lnTo>
                  <a:lnTo>
                    <a:pt x="21488" y="64106"/>
                  </a:lnTo>
                  <a:lnTo>
                    <a:pt x="23056" y="71312"/>
                  </a:lnTo>
                  <a:lnTo>
                    <a:pt x="24895" y="78974"/>
                  </a:lnTo>
                  <a:lnTo>
                    <a:pt x="26122" y="85987"/>
                  </a:lnTo>
                  <a:lnTo>
                    <a:pt x="26940" y="92568"/>
                  </a:lnTo>
                  <a:lnTo>
                    <a:pt x="27485" y="98859"/>
                  </a:lnTo>
                  <a:lnTo>
                    <a:pt x="27847" y="104959"/>
                  </a:lnTo>
                  <a:lnTo>
                    <a:pt x="28090" y="110930"/>
                  </a:lnTo>
                  <a:lnTo>
                    <a:pt x="28360" y="123598"/>
                  </a:lnTo>
                  <a:lnTo>
                    <a:pt x="28566" y="176804"/>
                  </a:lnTo>
                  <a:lnTo>
                    <a:pt x="29362" y="182639"/>
                  </a:lnTo>
                  <a:lnTo>
                    <a:pt x="30687" y="188435"/>
                  </a:lnTo>
                  <a:lnTo>
                    <a:pt x="32365" y="194203"/>
                  </a:lnTo>
                  <a:lnTo>
                    <a:pt x="33483" y="199954"/>
                  </a:lnTo>
                  <a:lnTo>
                    <a:pt x="34228" y="205692"/>
                  </a:lnTo>
                  <a:lnTo>
                    <a:pt x="34725" y="211424"/>
                  </a:lnTo>
                  <a:lnTo>
                    <a:pt x="35056" y="216197"/>
                  </a:lnTo>
                  <a:lnTo>
                    <a:pt x="35424" y="224040"/>
                  </a:lnTo>
                  <a:lnTo>
                    <a:pt x="35588" y="233241"/>
                  </a:lnTo>
                  <a:lnTo>
                    <a:pt x="35631" y="238362"/>
                  </a:lnTo>
                  <a:lnTo>
                    <a:pt x="36454" y="242728"/>
                  </a:lnTo>
                  <a:lnTo>
                    <a:pt x="39485" y="250119"/>
                  </a:lnTo>
                  <a:lnTo>
                    <a:pt x="41862" y="255084"/>
                  </a:lnTo>
                  <a:lnTo>
                    <a:pt x="42417" y="258786"/>
                  </a:lnTo>
                  <a:lnTo>
                    <a:pt x="42860" y="265712"/>
                  </a:lnTo>
                  <a:lnTo>
                    <a:pt x="42862" y="258364"/>
                  </a:lnTo>
                  <a:lnTo>
                    <a:pt x="39070" y="252976"/>
                  </a:lnTo>
                  <a:lnTo>
                    <a:pt x="37953" y="249614"/>
                  </a:lnTo>
                  <a:lnTo>
                    <a:pt x="37208" y="245467"/>
                  </a:lnTo>
                  <a:lnTo>
                    <a:pt x="36712" y="240797"/>
                  </a:lnTo>
                  <a:lnTo>
                    <a:pt x="36380" y="235779"/>
                  </a:lnTo>
                  <a:lnTo>
                    <a:pt x="36160" y="230529"/>
                  </a:lnTo>
                  <a:lnTo>
                    <a:pt x="36013" y="225123"/>
                  </a:lnTo>
                  <a:lnTo>
                    <a:pt x="35121" y="219615"/>
                  </a:lnTo>
                  <a:lnTo>
                    <a:pt x="33733" y="214038"/>
                  </a:lnTo>
                  <a:lnTo>
                    <a:pt x="32013" y="208414"/>
                  </a:lnTo>
                  <a:lnTo>
                    <a:pt x="30867" y="202760"/>
                  </a:lnTo>
                  <a:lnTo>
                    <a:pt x="30103" y="197086"/>
                  </a:lnTo>
                  <a:lnTo>
                    <a:pt x="29594" y="191398"/>
                  </a:lnTo>
                  <a:lnTo>
                    <a:pt x="30048" y="184749"/>
                  </a:lnTo>
                  <a:lnTo>
                    <a:pt x="31144" y="177459"/>
                  </a:lnTo>
                  <a:lnTo>
                    <a:pt x="32668" y="169741"/>
                  </a:lnTo>
                  <a:lnTo>
                    <a:pt x="33685" y="162691"/>
                  </a:lnTo>
                  <a:lnTo>
                    <a:pt x="34363" y="156086"/>
                  </a:lnTo>
                  <a:lnTo>
                    <a:pt x="34815" y="149777"/>
                  </a:lnTo>
                  <a:lnTo>
                    <a:pt x="35116" y="143666"/>
                  </a:lnTo>
                  <a:lnTo>
                    <a:pt x="35451" y="131797"/>
                  </a:lnTo>
                  <a:lnTo>
                    <a:pt x="36334" y="125965"/>
                  </a:lnTo>
                  <a:lnTo>
                    <a:pt x="37716" y="120172"/>
                  </a:lnTo>
                  <a:lnTo>
                    <a:pt x="39432" y="114405"/>
                  </a:lnTo>
                  <a:lnTo>
                    <a:pt x="42957" y="104845"/>
                  </a:lnTo>
                  <a:lnTo>
                    <a:pt x="53223" y="78983"/>
                  </a:lnTo>
                  <a:lnTo>
                    <a:pt x="57707" y="68848"/>
                  </a:lnTo>
                  <a:lnTo>
                    <a:pt x="61490" y="61139"/>
                  </a:lnTo>
                  <a:lnTo>
                    <a:pt x="64806" y="55047"/>
                  </a:lnTo>
                  <a:lnTo>
                    <a:pt x="68603" y="50033"/>
                  </a:lnTo>
                  <a:lnTo>
                    <a:pt x="72723" y="45738"/>
                  </a:lnTo>
                  <a:lnTo>
                    <a:pt x="77057" y="41922"/>
                  </a:lnTo>
                  <a:lnTo>
                    <a:pt x="80740" y="38426"/>
                  </a:lnTo>
                  <a:lnTo>
                    <a:pt x="83990" y="35142"/>
                  </a:lnTo>
                  <a:lnTo>
                    <a:pt x="86949" y="32001"/>
                  </a:lnTo>
                  <a:lnTo>
                    <a:pt x="89716" y="29907"/>
                  </a:lnTo>
                  <a:lnTo>
                    <a:pt x="94907" y="27579"/>
                  </a:lnTo>
                  <a:lnTo>
                    <a:pt x="98196" y="26007"/>
                  </a:lnTo>
                  <a:lnTo>
                    <a:pt x="101976" y="24005"/>
                  </a:lnTo>
                  <a:lnTo>
                    <a:pt x="106084" y="21719"/>
                  </a:lnTo>
                  <a:lnTo>
                    <a:pt x="109616" y="20194"/>
                  </a:lnTo>
                  <a:lnTo>
                    <a:pt x="112765" y="19178"/>
                  </a:lnTo>
                  <a:lnTo>
                    <a:pt x="115658" y="18500"/>
                  </a:lnTo>
                  <a:lnTo>
                    <a:pt x="119174" y="19002"/>
                  </a:lnTo>
                  <a:lnTo>
                    <a:pt x="123106" y="20287"/>
                  </a:lnTo>
                  <a:lnTo>
                    <a:pt x="127314" y="22098"/>
                  </a:lnTo>
                  <a:lnTo>
                    <a:pt x="130913" y="23305"/>
                  </a:lnTo>
                  <a:lnTo>
                    <a:pt x="134107" y="24109"/>
                  </a:lnTo>
                  <a:lnTo>
                    <a:pt x="137030" y="24646"/>
                  </a:lnTo>
                  <a:lnTo>
                    <a:pt x="142394" y="27781"/>
                  </a:lnTo>
                  <a:lnTo>
                    <a:pt x="147423" y="32350"/>
                  </a:lnTo>
                  <a:lnTo>
                    <a:pt x="152304" y="37555"/>
                  </a:lnTo>
                  <a:lnTo>
                    <a:pt x="157119" y="43044"/>
                  </a:lnTo>
                  <a:lnTo>
                    <a:pt x="159515" y="45841"/>
                  </a:lnTo>
                  <a:lnTo>
                    <a:pt x="164294" y="54029"/>
                  </a:lnTo>
                  <a:lnTo>
                    <a:pt x="166679" y="58880"/>
                  </a:lnTo>
                  <a:lnTo>
                    <a:pt x="168269" y="64018"/>
                  </a:lnTo>
                  <a:lnTo>
                    <a:pt x="169330" y="69349"/>
                  </a:lnTo>
                  <a:lnTo>
                    <a:pt x="170036" y="74808"/>
                  </a:lnTo>
                  <a:lnTo>
                    <a:pt x="170507" y="80352"/>
                  </a:lnTo>
                  <a:lnTo>
                    <a:pt x="170821" y="85953"/>
                  </a:lnTo>
                  <a:lnTo>
                    <a:pt x="171031" y="91592"/>
                  </a:lnTo>
                  <a:lnTo>
                    <a:pt x="171964" y="96304"/>
                  </a:lnTo>
                  <a:lnTo>
                    <a:pt x="175117" y="104080"/>
                  </a:lnTo>
                  <a:lnTo>
                    <a:pt x="176276" y="108439"/>
                  </a:lnTo>
                  <a:lnTo>
                    <a:pt x="177049" y="113250"/>
                  </a:lnTo>
                  <a:lnTo>
                    <a:pt x="177564" y="118363"/>
                  </a:lnTo>
                  <a:lnTo>
                    <a:pt x="177907" y="123676"/>
                  </a:lnTo>
                  <a:lnTo>
                    <a:pt x="178136" y="129123"/>
                  </a:lnTo>
                  <a:lnTo>
                    <a:pt x="178390" y="140256"/>
                  </a:lnTo>
                  <a:lnTo>
                    <a:pt x="178592" y="193978"/>
                  </a:lnTo>
                  <a:lnTo>
                    <a:pt x="178593" y="222736"/>
                  </a:lnTo>
                  <a:lnTo>
                    <a:pt x="178593" y="214313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48"/>
            <p:cNvSpPr/>
            <p:nvPr/>
          </p:nvSpPr>
          <p:spPr>
            <a:xfrm>
              <a:off x="5943609" y="4114803"/>
              <a:ext cx="178584" cy="239639"/>
            </a:xfrm>
            <a:custGeom>
              <a:avLst/>
              <a:gdLst/>
              <a:ahLst/>
              <a:cxnLst/>
              <a:rect l="0" t="0" r="0" b="0"/>
              <a:pathLst>
                <a:path w="178584" h="239639">
                  <a:moveTo>
                    <a:pt x="42853" y="42859"/>
                  </a:moveTo>
                  <a:lnTo>
                    <a:pt x="31943" y="42859"/>
                  </a:lnTo>
                  <a:lnTo>
                    <a:pt x="30024" y="44764"/>
                  </a:lnTo>
                  <a:lnTo>
                    <a:pt x="25774" y="51961"/>
                  </a:lnTo>
                  <a:lnTo>
                    <a:pt x="21240" y="58970"/>
                  </a:lnTo>
                  <a:lnTo>
                    <a:pt x="18920" y="62172"/>
                  </a:lnTo>
                  <a:lnTo>
                    <a:pt x="17372" y="65259"/>
                  </a:lnTo>
                  <a:lnTo>
                    <a:pt x="15654" y="71230"/>
                  </a:lnTo>
                  <a:lnTo>
                    <a:pt x="14401" y="75108"/>
                  </a:lnTo>
                  <a:lnTo>
                    <a:pt x="12773" y="79599"/>
                  </a:lnTo>
                  <a:lnTo>
                    <a:pt x="8249" y="91391"/>
                  </a:lnTo>
                  <a:lnTo>
                    <a:pt x="3672" y="97985"/>
                  </a:lnTo>
                  <a:lnTo>
                    <a:pt x="2445" y="101517"/>
                  </a:lnTo>
                  <a:lnTo>
                    <a:pt x="1627" y="105777"/>
                  </a:lnTo>
                  <a:lnTo>
                    <a:pt x="1082" y="110522"/>
                  </a:lnTo>
                  <a:lnTo>
                    <a:pt x="718" y="114638"/>
                  </a:lnTo>
                  <a:lnTo>
                    <a:pt x="314" y="121751"/>
                  </a:lnTo>
                  <a:lnTo>
                    <a:pt x="135" y="128087"/>
                  </a:lnTo>
                  <a:lnTo>
                    <a:pt x="20" y="139916"/>
                  </a:lnTo>
                  <a:lnTo>
                    <a:pt x="0" y="148557"/>
                  </a:lnTo>
                  <a:lnTo>
                    <a:pt x="791" y="151424"/>
                  </a:lnTo>
                  <a:lnTo>
                    <a:pt x="3786" y="157150"/>
                  </a:lnTo>
                  <a:lnTo>
                    <a:pt x="5646" y="162870"/>
                  </a:lnTo>
                  <a:lnTo>
                    <a:pt x="7267" y="169540"/>
                  </a:lnTo>
                  <a:lnTo>
                    <a:pt x="8811" y="173985"/>
                  </a:lnTo>
                  <a:lnTo>
                    <a:pt x="13198" y="185706"/>
                  </a:lnTo>
                  <a:lnTo>
                    <a:pt x="17751" y="192288"/>
                  </a:lnTo>
                  <a:lnTo>
                    <a:pt x="21907" y="197537"/>
                  </a:lnTo>
                  <a:lnTo>
                    <a:pt x="31042" y="208668"/>
                  </a:lnTo>
                  <a:lnTo>
                    <a:pt x="34186" y="211501"/>
                  </a:lnTo>
                  <a:lnTo>
                    <a:pt x="37869" y="214342"/>
                  </a:lnTo>
                  <a:lnTo>
                    <a:pt x="41912" y="217188"/>
                  </a:lnTo>
                  <a:lnTo>
                    <a:pt x="45401" y="219086"/>
                  </a:lnTo>
                  <a:lnTo>
                    <a:pt x="48520" y="220351"/>
                  </a:lnTo>
                  <a:lnTo>
                    <a:pt x="51394" y="221195"/>
                  </a:lnTo>
                  <a:lnTo>
                    <a:pt x="56703" y="224672"/>
                  </a:lnTo>
                  <a:lnTo>
                    <a:pt x="59230" y="226933"/>
                  </a:lnTo>
                  <a:lnTo>
                    <a:pt x="64155" y="229445"/>
                  </a:lnTo>
                  <a:lnTo>
                    <a:pt x="66580" y="230114"/>
                  </a:lnTo>
                  <a:lnTo>
                    <a:pt x="71390" y="233399"/>
                  </a:lnTo>
                  <a:lnTo>
                    <a:pt x="73784" y="235608"/>
                  </a:lnTo>
                  <a:lnTo>
                    <a:pt x="78561" y="238063"/>
                  </a:lnTo>
                  <a:lnTo>
                    <a:pt x="83330" y="239154"/>
                  </a:lnTo>
                  <a:lnTo>
                    <a:pt x="88095" y="239638"/>
                  </a:lnTo>
                  <a:lnTo>
                    <a:pt x="91271" y="238815"/>
                  </a:lnTo>
                  <a:lnTo>
                    <a:pt x="94975" y="237314"/>
                  </a:lnTo>
                  <a:lnTo>
                    <a:pt x="99033" y="235361"/>
                  </a:lnTo>
                  <a:lnTo>
                    <a:pt x="102531" y="234059"/>
                  </a:lnTo>
                  <a:lnTo>
                    <a:pt x="105657" y="233190"/>
                  </a:lnTo>
                  <a:lnTo>
                    <a:pt x="108535" y="232611"/>
                  </a:lnTo>
                  <a:lnTo>
                    <a:pt x="113850" y="229429"/>
                  </a:lnTo>
                  <a:lnTo>
                    <a:pt x="116378" y="227246"/>
                  </a:lnTo>
                  <a:lnTo>
                    <a:pt x="121304" y="224821"/>
                  </a:lnTo>
                  <a:lnTo>
                    <a:pt x="123729" y="224175"/>
                  </a:lnTo>
                  <a:lnTo>
                    <a:pt x="128540" y="220916"/>
                  </a:lnTo>
                  <a:lnTo>
                    <a:pt x="134117" y="216293"/>
                  </a:lnTo>
                  <a:lnTo>
                    <a:pt x="137827" y="213727"/>
                  </a:lnTo>
                  <a:lnTo>
                    <a:pt x="141888" y="211063"/>
                  </a:lnTo>
                  <a:lnTo>
                    <a:pt x="145389" y="207383"/>
                  </a:lnTo>
                  <a:lnTo>
                    <a:pt x="148516" y="203024"/>
                  </a:lnTo>
                  <a:lnTo>
                    <a:pt x="151396" y="198213"/>
                  </a:lnTo>
                  <a:lnTo>
                    <a:pt x="154108" y="194054"/>
                  </a:lnTo>
                  <a:lnTo>
                    <a:pt x="159240" y="186891"/>
                  </a:lnTo>
                  <a:lnTo>
                    <a:pt x="160925" y="183648"/>
                  </a:lnTo>
                  <a:lnTo>
                    <a:pt x="162799" y="177505"/>
                  </a:lnTo>
                  <a:lnTo>
                    <a:pt x="165748" y="171599"/>
                  </a:lnTo>
                  <a:lnTo>
                    <a:pt x="169704" y="164847"/>
                  </a:lnTo>
                  <a:lnTo>
                    <a:pt x="171871" y="160379"/>
                  </a:lnTo>
                  <a:lnTo>
                    <a:pt x="174109" y="155496"/>
                  </a:lnTo>
                  <a:lnTo>
                    <a:pt x="175600" y="151288"/>
                  </a:lnTo>
                  <a:lnTo>
                    <a:pt x="177258" y="144072"/>
                  </a:lnTo>
                  <a:lnTo>
                    <a:pt x="177995" y="137690"/>
                  </a:lnTo>
                  <a:lnTo>
                    <a:pt x="178323" y="131679"/>
                  </a:lnTo>
                  <a:lnTo>
                    <a:pt x="178468" y="125832"/>
                  </a:lnTo>
                  <a:lnTo>
                    <a:pt x="178574" y="108591"/>
                  </a:lnTo>
                  <a:lnTo>
                    <a:pt x="178583" y="91438"/>
                  </a:lnTo>
                  <a:lnTo>
                    <a:pt x="177790" y="88580"/>
                  </a:lnTo>
                  <a:lnTo>
                    <a:pt x="174792" y="82865"/>
                  </a:lnTo>
                  <a:lnTo>
                    <a:pt x="172930" y="77150"/>
                  </a:lnTo>
                  <a:lnTo>
                    <a:pt x="172434" y="74292"/>
                  </a:lnTo>
                  <a:lnTo>
                    <a:pt x="169765" y="68577"/>
                  </a:lnTo>
                  <a:lnTo>
                    <a:pt x="167943" y="65719"/>
                  </a:lnTo>
                  <a:lnTo>
                    <a:pt x="165917" y="60004"/>
                  </a:lnTo>
                  <a:lnTo>
                    <a:pt x="165378" y="57147"/>
                  </a:lnTo>
                  <a:lnTo>
                    <a:pt x="162660" y="51432"/>
                  </a:lnTo>
                  <a:lnTo>
                    <a:pt x="158807" y="45717"/>
                  </a:lnTo>
                  <a:lnTo>
                    <a:pt x="154449" y="40002"/>
                  </a:lnTo>
                  <a:lnTo>
                    <a:pt x="144249" y="27407"/>
                  </a:lnTo>
                  <a:lnTo>
                    <a:pt x="139484" y="21665"/>
                  </a:lnTo>
                  <a:lnTo>
                    <a:pt x="137436" y="20157"/>
                  </a:lnTo>
                  <a:lnTo>
                    <a:pt x="133044" y="18482"/>
                  </a:lnTo>
                  <a:lnTo>
                    <a:pt x="128447" y="15197"/>
                  </a:lnTo>
                  <a:lnTo>
                    <a:pt x="123757" y="10563"/>
                  </a:lnTo>
                  <a:lnTo>
                    <a:pt x="119027" y="5328"/>
                  </a:lnTo>
                  <a:lnTo>
                    <a:pt x="116655" y="3551"/>
                  </a:lnTo>
                  <a:lnTo>
                    <a:pt x="111901" y="1577"/>
                  </a:lnTo>
                  <a:lnTo>
                    <a:pt x="108729" y="1050"/>
                  </a:lnTo>
                  <a:lnTo>
                    <a:pt x="105027" y="699"/>
                  </a:lnTo>
                  <a:lnTo>
                    <a:pt x="100972" y="465"/>
                  </a:lnTo>
                  <a:lnTo>
                    <a:pt x="92231" y="205"/>
                  </a:lnTo>
                  <a:lnTo>
                    <a:pt x="62017" y="0"/>
                  </a:lnTo>
                  <a:lnTo>
                    <a:pt x="59597" y="951"/>
                  </a:lnTo>
                  <a:lnTo>
                    <a:pt x="54793" y="4549"/>
                  </a:lnTo>
                  <a:lnTo>
                    <a:pt x="51607" y="5889"/>
                  </a:lnTo>
                  <a:lnTo>
                    <a:pt x="47896" y="6783"/>
                  </a:lnTo>
                  <a:lnTo>
                    <a:pt x="43834" y="7378"/>
                  </a:lnTo>
                  <a:lnTo>
                    <a:pt x="40332" y="7775"/>
                  </a:lnTo>
                  <a:lnTo>
                    <a:pt x="37203" y="8039"/>
                  </a:lnTo>
                  <a:lnTo>
                    <a:pt x="30273" y="8465"/>
                  </a:lnTo>
                  <a:lnTo>
                    <a:pt x="27207" y="8523"/>
                  </a:lnTo>
                  <a:lnTo>
                    <a:pt x="21422" y="8569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49"/>
            <p:cNvSpPr/>
            <p:nvPr/>
          </p:nvSpPr>
          <p:spPr>
            <a:xfrm>
              <a:off x="5579268" y="6086475"/>
              <a:ext cx="7145" cy="154305"/>
            </a:xfrm>
            <a:custGeom>
              <a:avLst/>
              <a:gdLst/>
              <a:ahLst/>
              <a:cxnLst/>
              <a:rect l="0" t="0" r="0" b="0"/>
              <a:pathLst>
                <a:path w="7145" h="154305">
                  <a:moveTo>
                    <a:pt x="7144" y="154304"/>
                  </a:moveTo>
                  <a:lnTo>
                    <a:pt x="7144" y="31319"/>
                  </a:lnTo>
                  <a:lnTo>
                    <a:pt x="6351" y="29451"/>
                  </a:lnTo>
                  <a:lnTo>
                    <a:pt x="5027" y="28207"/>
                  </a:lnTo>
                  <a:lnTo>
                    <a:pt x="3352" y="27377"/>
                  </a:lnTo>
                  <a:lnTo>
                    <a:pt x="2235" y="25871"/>
                  </a:lnTo>
                  <a:lnTo>
                    <a:pt x="1490" y="23914"/>
                  </a:lnTo>
                  <a:lnTo>
                    <a:pt x="994" y="21658"/>
                  </a:lnTo>
                  <a:lnTo>
                    <a:pt x="662" y="19201"/>
                  </a:lnTo>
                  <a:lnTo>
                    <a:pt x="442" y="16611"/>
                  </a:lnTo>
                  <a:lnTo>
                    <a:pt x="87" y="10160"/>
                  </a:lnTo>
                  <a:lnTo>
                    <a:pt x="39" y="6737"/>
                  </a:lnTo>
                  <a:lnTo>
                    <a:pt x="0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50"/>
            <p:cNvSpPr/>
            <p:nvPr/>
          </p:nvSpPr>
          <p:spPr>
            <a:xfrm>
              <a:off x="5600700" y="5803582"/>
              <a:ext cx="14288" cy="171451"/>
            </a:xfrm>
            <a:custGeom>
              <a:avLst/>
              <a:gdLst/>
              <a:ahLst/>
              <a:cxnLst/>
              <a:rect l="0" t="0" r="0" b="0"/>
              <a:pathLst>
                <a:path w="14288" h="171451">
                  <a:moveTo>
                    <a:pt x="0" y="171450"/>
                  </a:moveTo>
                  <a:lnTo>
                    <a:pt x="0" y="164069"/>
                  </a:lnTo>
                  <a:lnTo>
                    <a:pt x="793" y="162720"/>
                  </a:lnTo>
                  <a:lnTo>
                    <a:pt x="2116" y="160867"/>
                  </a:lnTo>
                  <a:lnTo>
                    <a:pt x="3792" y="158680"/>
                  </a:lnTo>
                  <a:lnTo>
                    <a:pt x="4909" y="156269"/>
                  </a:lnTo>
                  <a:lnTo>
                    <a:pt x="5654" y="153710"/>
                  </a:lnTo>
                  <a:lnTo>
                    <a:pt x="6150" y="151051"/>
                  </a:lnTo>
                  <a:lnTo>
                    <a:pt x="6482" y="148325"/>
                  </a:lnTo>
                  <a:lnTo>
                    <a:pt x="6702" y="145556"/>
                  </a:lnTo>
                  <a:lnTo>
                    <a:pt x="6849" y="142758"/>
                  </a:lnTo>
                  <a:lnTo>
                    <a:pt x="7013" y="134568"/>
                  </a:lnTo>
                  <a:lnTo>
                    <a:pt x="7143" y="9882"/>
                  </a:lnTo>
                  <a:lnTo>
                    <a:pt x="7937" y="8493"/>
                  </a:lnTo>
                  <a:lnTo>
                    <a:pt x="9260" y="6615"/>
                  </a:lnTo>
                  <a:lnTo>
                    <a:pt x="14287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51"/>
            <p:cNvSpPr/>
            <p:nvPr/>
          </p:nvSpPr>
          <p:spPr>
            <a:xfrm>
              <a:off x="5607843" y="5537834"/>
              <a:ext cx="1" cy="162879"/>
            </a:xfrm>
            <a:custGeom>
              <a:avLst/>
              <a:gdLst/>
              <a:ahLst/>
              <a:cxnLst/>
              <a:rect l="0" t="0" r="0" b="0"/>
              <a:pathLst>
                <a:path w="1" h="162879">
                  <a:moveTo>
                    <a:pt x="0" y="162878"/>
                  </a:moveTo>
                  <a:lnTo>
                    <a:pt x="0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52"/>
            <p:cNvSpPr/>
            <p:nvPr/>
          </p:nvSpPr>
          <p:spPr>
            <a:xfrm>
              <a:off x="5586412" y="5272087"/>
              <a:ext cx="7145" cy="128588"/>
            </a:xfrm>
            <a:custGeom>
              <a:avLst/>
              <a:gdLst/>
              <a:ahLst/>
              <a:cxnLst/>
              <a:rect l="0" t="0" r="0" b="0"/>
              <a:pathLst>
                <a:path w="7145" h="128588">
                  <a:moveTo>
                    <a:pt x="0" y="128587"/>
                  </a:moveTo>
                  <a:lnTo>
                    <a:pt x="0" y="91405"/>
                  </a:lnTo>
                  <a:lnTo>
                    <a:pt x="794" y="88559"/>
                  </a:lnTo>
                  <a:lnTo>
                    <a:pt x="2117" y="85710"/>
                  </a:lnTo>
                  <a:lnTo>
                    <a:pt x="3793" y="82857"/>
                  </a:lnTo>
                  <a:lnTo>
                    <a:pt x="4910" y="80003"/>
                  </a:lnTo>
                  <a:lnTo>
                    <a:pt x="5654" y="77148"/>
                  </a:lnTo>
                  <a:lnTo>
                    <a:pt x="6151" y="74292"/>
                  </a:lnTo>
                  <a:lnTo>
                    <a:pt x="6483" y="71435"/>
                  </a:lnTo>
                  <a:lnTo>
                    <a:pt x="6702" y="68579"/>
                  </a:lnTo>
                  <a:lnTo>
                    <a:pt x="7057" y="61701"/>
                  </a:lnTo>
                  <a:lnTo>
                    <a:pt x="7105" y="58220"/>
                  </a:lnTo>
                  <a:lnTo>
                    <a:pt x="7144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53"/>
            <p:cNvSpPr/>
            <p:nvPr/>
          </p:nvSpPr>
          <p:spPr>
            <a:xfrm>
              <a:off x="5593556" y="5066347"/>
              <a:ext cx="1" cy="128588"/>
            </a:xfrm>
            <a:custGeom>
              <a:avLst/>
              <a:gdLst/>
              <a:ahLst/>
              <a:cxnLst/>
              <a:rect l="0" t="0" r="0" b="0"/>
              <a:pathLst>
                <a:path w="1" h="128588">
                  <a:moveTo>
                    <a:pt x="0" y="128587"/>
                  </a:moveTo>
                  <a:lnTo>
                    <a:pt x="0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54"/>
            <p:cNvSpPr/>
            <p:nvPr/>
          </p:nvSpPr>
          <p:spPr>
            <a:xfrm>
              <a:off x="5593556" y="4937759"/>
              <a:ext cx="7145" cy="34291"/>
            </a:xfrm>
            <a:custGeom>
              <a:avLst/>
              <a:gdLst/>
              <a:ahLst/>
              <a:cxnLst/>
              <a:rect l="0" t="0" r="0" b="0"/>
              <a:pathLst>
                <a:path w="7145" h="34291">
                  <a:moveTo>
                    <a:pt x="0" y="34290"/>
                  </a:moveTo>
                  <a:lnTo>
                    <a:pt x="0" y="4483"/>
                  </a:lnTo>
                  <a:lnTo>
                    <a:pt x="794" y="2989"/>
                  </a:lnTo>
                  <a:lnTo>
                    <a:pt x="2117" y="1992"/>
                  </a:lnTo>
                  <a:lnTo>
                    <a:pt x="7144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55"/>
            <p:cNvSpPr/>
            <p:nvPr/>
          </p:nvSpPr>
          <p:spPr>
            <a:xfrm>
              <a:off x="5593556" y="4663440"/>
              <a:ext cx="7145" cy="154306"/>
            </a:xfrm>
            <a:custGeom>
              <a:avLst/>
              <a:gdLst/>
              <a:ahLst/>
              <a:cxnLst/>
              <a:rect l="0" t="0" r="0" b="0"/>
              <a:pathLst>
                <a:path w="7145" h="154306">
                  <a:moveTo>
                    <a:pt x="0" y="154305"/>
                  </a:moveTo>
                  <a:lnTo>
                    <a:pt x="0" y="20181"/>
                  </a:lnTo>
                  <a:lnTo>
                    <a:pt x="794" y="15359"/>
                  </a:lnTo>
                  <a:lnTo>
                    <a:pt x="2117" y="11191"/>
                  </a:lnTo>
                  <a:lnTo>
                    <a:pt x="7144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56"/>
            <p:cNvSpPr/>
            <p:nvPr/>
          </p:nvSpPr>
          <p:spPr>
            <a:xfrm>
              <a:off x="5551803" y="5530463"/>
              <a:ext cx="105952" cy="84516"/>
            </a:xfrm>
            <a:custGeom>
              <a:avLst/>
              <a:gdLst/>
              <a:ahLst/>
              <a:cxnLst/>
              <a:rect l="0" t="0" r="0" b="0"/>
              <a:pathLst>
                <a:path w="105952" h="84516">
                  <a:moveTo>
                    <a:pt x="63184" y="15944"/>
                  </a:moveTo>
                  <a:lnTo>
                    <a:pt x="35905" y="15944"/>
                  </a:lnTo>
                  <a:lnTo>
                    <a:pt x="35473" y="16897"/>
                  </a:lnTo>
                  <a:lnTo>
                    <a:pt x="35185" y="18484"/>
                  </a:lnTo>
                  <a:lnTo>
                    <a:pt x="34993" y="20495"/>
                  </a:lnTo>
                  <a:lnTo>
                    <a:pt x="34071" y="21835"/>
                  </a:lnTo>
                  <a:lnTo>
                    <a:pt x="32663" y="22729"/>
                  </a:lnTo>
                  <a:lnTo>
                    <a:pt x="30931" y="23325"/>
                  </a:lnTo>
                  <a:lnTo>
                    <a:pt x="29776" y="24675"/>
                  </a:lnTo>
                  <a:lnTo>
                    <a:pt x="29006" y="26527"/>
                  </a:lnTo>
                  <a:lnTo>
                    <a:pt x="28492" y="28715"/>
                  </a:lnTo>
                  <a:lnTo>
                    <a:pt x="27357" y="30173"/>
                  </a:lnTo>
                  <a:lnTo>
                    <a:pt x="25805" y="31145"/>
                  </a:lnTo>
                  <a:lnTo>
                    <a:pt x="23977" y="31793"/>
                  </a:lnTo>
                  <a:lnTo>
                    <a:pt x="22759" y="33178"/>
                  </a:lnTo>
                  <a:lnTo>
                    <a:pt x="21947" y="35053"/>
                  </a:lnTo>
                  <a:lnTo>
                    <a:pt x="20642" y="40356"/>
                  </a:lnTo>
                  <a:lnTo>
                    <a:pt x="20536" y="41744"/>
                  </a:lnTo>
                  <a:lnTo>
                    <a:pt x="20465" y="43621"/>
                  </a:lnTo>
                  <a:lnTo>
                    <a:pt x="20351" y="48928"/>
                  </a:lnTo>
                  <a:lnTo>
                    <a:pt x="20330" y="54398"/>
                  </a:lnTo>
                  <a:lnTo>
                    <a:pt x="21121" y="55868"/>
                  </a:lnTo>
                  <a:lnTo>
                    <a:pt x="22442" y="56847"/>
                  </a:lnTo>
                  <a:lnTo>
                    <a:pt x="24117" y="57500"/>
                  </a:lnTo>
                  <a:lnTo>
                    <a:pt x="25233" y="58888"/>
                  </a:lnTo>
                  <a:lnTo>
                    <a:pt x="25977" y="60766"/>
                  </a:lnTo>
                  <a:lnTo>
                    <a:pt x="26474" y="62971"/>
                  </a:lnTo>
                  <a:lnTo>
                    <a:pt x="26804" y="65392"/>
                  </a:lnTo>
                  <a:lnTo>
                    <a:pt x="27025" y="67960"/>
                  </a:lnTo>
                  <a:lnTo>
                    <a:pt x="27171" y="70624"/>
                  </a:lnTo>
                  <a:lnTo>
                    <a:pt x="28064" y="72399"/>
                  </a:lnTo>
                  <a:lnTo>
                    <a:pt x="29452" y="73584"/>
                  </a:lnTo>
                  <a:lnTo>
                    <a:pt x="33590" y="75484"/>
                  </a:lnTo>
                  <a:lnTo>
                    <a:pt x="34724" y="76592"/>
                  </a:lnTo>
                  <a:lnTo>
                    <a:pt x="36274" y="78284"/>
                  </a:lnTo>
                  <a:lnTo>
                    <a:pt x="38100" y="80364"/>
                  </a:lnTo>
                  <a:lnTo>
                    <a:pt x="40111" y="81751"/>
                  </a:lnTo>
                  <a:lnTo>
                    <a:pt x="42246" y="82675"/>
                  </a:lnTo>
                  <a:lnTo>
                    <a:pt x="44463" y="83292"/>
                  </a:lnTo>
                  <a:lnTo>
                    <a:pt x="46735" y="83703"/>
                  </a:lnTo>
                  <a:lnTo>
                    <a:pt x="49043" y="83976"/>
                  </a:lnTo>
                  <a:lnTo>
                    <a:pt x="54658" y="84416"/>
                  </a:lnTo>
                  <a:lnTo>
                    <a:pt x="57543" y="84476"/>
                  </a:lnTo>
                  <a:lnTo>
                    <a:pt x="65862" y="84515"/>
                  </a:lnTo>
                  <a:lnTo>
                    <a:pt x="68145" y="83566"/>
                  </a:lnTo>
                  <a:lnTo>
                    <a:pt x="70460" y="81980"/>
                  </a:lnTo>
                  <a:lnTo>
                    <a:pt x="72797" y="79971"/>
                  </a:lnTo>
                  <a:lnTo>
                    <a:pt x="75149" y="78631"/>
                  </a:lnTo>
                  <a:lnTo>
                    <a:pt x="77511" y="77738"/>
                  </a:lnTo>
                  <a:lnTo>
                    <a:pt x="79879" y="77142"/>
                  </a:lnTo>
                  <a:lnTo>
                    <a:pt x="82252" y="76746"/>
                  </a:lnTo>
                  <a:lnTo>
                    <a:pt x="84627" y="76481"/>
                  </a:lnTo>
                  <a:lnTo>
                    <a:pt x="87005" y="76304"/>
                  </a:lnTo>
                  <a:lnTo>
                    <a:pt x="88589" y="75234"/>
                  </a:lnTo>
                  <a:lnTo>
                    <a:pt x="89647" y="73568"/>
                  </a:lnTo>
                  <a:lnTo>
                    <a:pt x="90350" y="71505"/>
                  </a:lnTo>
                  <a:lnTo>
                    <a:pt x="91614" y="69178"/>
                  </a:lnTo>
                  <a:lnTo>
                    <a:pt x="93250" y="66674"/>
                  </a:lnTo>
                  <a:lnTo>
                    <a:pt x="95134" y="64051"/>
                  </a:lnTo>
                  <a:lnTo>
                    <a:pt x="96391" y="61351"/>
                  </a:lnTo>
                  <a:lnTo>
                    <a:pt x="97228" y="58597"/>
                  </a:lnTo>
                  <a:lnTo>
                    <a:pt x="97786" y="55809"/>
                  </a:lnTo>
                  <a:lnTo>
                    <a:pt x="98952" y="53951"/>
                  </a:lnTo>
                  <a:lnTo>
                    <a:pt x="100523" y="52712"/>
                  </a:lnTo>
                  <a:lnTo>
                    <a:pt x="104956" y="50724"/>
                  </a:lnTo>
                  <a:lnTo>
                    <a:pt x="105319" y="49608"/>
                  </a:lnTo>
                  <a:lnTo>
                    <a:pt x="105562" y="47912"/>
                  </a:lnTo>
                  <a:lnTo>
                    <a:pt x="105951" y="42896"/>
                  </a:lnTo>
                  <a:lnTo>
                    <a:pt x="105189" y="41532"/>
                  </a:lnTo>
                  <a:lnTo>
                    <a:pt x="103887" y="39670"/>
                  </a:lnTo>
                  <a:lnTo>
                    <a:pt x="99887" y="34389"/>
                  </a:lnTo>
                  <a:lnTo>
                    <a:pt x="99560" y="33003"/>
                  </a:lnTo>
                  <a:lnTo>
                    <a:pt x="99340" y="31127"/>
                  </a:lnTo>
                  <a:lnTo>
                    <a:pt x="99194" y="28924"/>
                  </a:lnTo>
                  <a:lnTo>
                    <a:pt x="98304" y="26502"/>
                  </a:lnTo>
                  <a:lnTo>
                    <a:pt x="96916" y="23935"/>
                  </a:lnTo>
                  <a:lnTo>
                    <a:pt x="92778" y="17523"/>
                  </a:lnTo>
                  <a:lnTo>
                    <a:pt x="91644" y="16996"/>
                  </a:lnTo>
                  <a:lnTo>
                    <a:pt x="90096" y="16646"/>
                  </a:lnTo>
                  <a:lnTo>
                    <a:pt x="88269" y="16412"/>
                  </a:lnTo>
                  <a:lnTo>
                    <a:pt x="86257" y="15303"/>
                  </a:lnTo>
                  <a:lnTo>
                    <a:pt x="84123" y="13612"/>
                  </a:lnTo>
                  <a:lnTo>
                    <a:pt x="81905" y="11532"/>
                  </a:lnTo>
                  <a:lnTo>
                    <a:pt x="79633" y="10145"/>
                  </a:lnTo>
                  <a:lnTo>
                    <a:pt x="77325" y="9220"/>
                  </a:lnTo>
                  <a:lnTo>
                    <a:pt x="74993" y="8604"/>
                  </a:lnTo>
                  <a:lnTo>
                    <a:pt x="72644" y="8193"/>
                  </a:lnTo>
                  <a:lnTo>
                    <a:pt x="70284" y="7919"/>
                  </a:lnTo>
                  <a:lnTo>
                    <a:pt x="67917" y="7737"/>
                  </a:lnTo>
                  <a:lnTo>
                    <a:pt x="65546" y="7615"/>
                  </a:lnTo>
                  <a:lnTo>
                    <a:pt x="60794" y="7480"/>
                  </a:lnTo>
                  <a:lnTo>
                    <a:pt x="58416" y="6492"/>
                  </a:lnTo>
                  <a:lnTo>
                    <a:pt x="56037" y="4880"/>
                  </a:lnTo>
                  <a:lnTo>
                    <a:pt x="53657" y="2853"/>
                  </a:lnTo>
                  <a:lnTo>
                    <a:pt x="51276" y="1502"/>
                  </a:lnTo>
                  <a:lnTo>
                    <a:pt x="48896" y="601"/>
                  </a:lnTo>
                  <a:lnTo>
                    <a:pt x="46515" y="0"/>
                  </a:lnTo>
                  <a:lnTo>
                    <a:pt x="44134" y="552"/>
                  </a:lnTo>
                  <a:lnTo>
                    <a:pt x="41753" y="1873"/>
                  </a:lnTo>
                  <a:lnTo>
                    <a:pt x="39372" y="3706"/>
                  </a:lnTo>
                  <a:lnTo>
                    <a:pt x="36990" y="4928"/>
                  </a:lnTo>
                  <a:lnTo>
                    <a:pt x="34609" y="5742"/>
                  </a:lnTo>
                  <a:lnTo>
                    <a:pt x="32228" y="6285"/>
                  </a:lnTo>
                  <a:lnTo>
                    <a:pt x="29847" y="6647"/>
                  </a:lnTo>
                  <a:lnTo>
                    <a:pt x="27465" y="6889"/>
                  </a:lnTo>
                  <a:lnTo>
                    <a:pt x="21733" y="7276"/>
                  </a:lnTo>
                  <a:lnTo>
                    <a:pt x="18833" y="9869"/>
                  </a:lnTo>
                  <a:lnTo>
                    <a:pt x="16948" y="11894"/>
                  </a:lnTo>
                  <a:lnTo>
                    <a:pt x="14897" y="13244"/>
                  </a:lnTo>
                  <a:lnTo>
                    <a:pt x="12737" y="14144"/>
                  </a:lnTo>
                  <a:lnTo>
                    <a:pt x="7359" y="15588"/>
                  </a:lnTo>
                  <a:lnTo>
                    <a:pt x="6124" y="16660"/>
                  </a:lnTo>
                  <a:lnTo>
                    <a:pt x="4506" y="18326"/>
                  </a:lnTo>
                  <a:lnTo>
                    <a:pt x="0" y="23294"/>
                  </a:lnTo>
                  <a:lnTo>
                    <a:pt x="424" y="25606"/>
                  </a:lnTo>
                  <a:lnTo>
                    <a:pt x="1501" y="29053"/>
                  </a:lnTo>
                  <a:lnTo>
                    <a:pt x="3011" y="33256"/>
                  </a:lnTo>
                  <a:lnTo>
                    <a:pt x="4813" y="37010"/>
                  </a:lnTo>
                  <a:lnTo>
                    <a:pt x="6807" y="40466"/>
                  </a:lnTo>
                  <a:lnTo>
                    <a:pt x="8931" y="43722"/>
                  </a:lnTo>
                  <a:lnTo>
                    <a:pt x="10347" y="46845"/>
                  </a:lnTo>
                  <a:lnTo>
                    <a:pt x="11291" y="49880"/>
                  </a:lnTo>
                  <a:lnTo>
                    <a:pt x="11920" y="52855"/>
                  </a:lnTo>
                  <a:lnTo>
                    <a:pt x="13134" y="54839"/>
                  </a:lnTo>
                  <a:lnTo>
                    <a:pt x="14736" y="56162"/>
                  </a:lnTo>
                  <a:lnTo>
                    <a:pt x="16597" y="57043"/>
                  </a:lnTo>
                  <a:lnTo>
                    <a:pt x="18632" y="58584"/>
                  </a:lnTo>
                  <a:lnTo>
                    <a:pt x="20783" y="60563"/>
                  </a:lnTo>
                  <a:lnTo>
                    <a:pt x="23011" y="62835"/>
                  </a:lnTo>
                  <a:lnTo>
                    <a:pt x="25290" y="64350"/>
                  </a:lnTo>
                  <a:lnTo>
                    <a:pt x="27602" y="65359"/>
                  </a:lnTo>
                  <a:lnTo>
                    <a:pt x="29938" y="66033"/>
                  </a:lnTo>
                  <a:lnTo>
                    <a:pt x="32289" y="67434"/>
                  </a:lnTo>
                  <a:lnTo>
                    <a:pt x="34650" y="69321"/>
                  </a:lnTo>
                  <a:lnTo>
                    <a:pt x="37018" y="71531"/>
                  </a:lnTo>
                  <a:lnTo>
                    <a:pt x="39390" y="73005"/>
                  </a:lnTo>
                  <a:lnTo>
                    <a:pt x="41765" y="73987"/>
                  </a:lnTo>
                  <a:lnTo>
                    <a:pt x="44142" y="74642"/>
                  </a:lnTo>
                  <a:lnTo>
                    <a:pt x="46521" y="75078"/>
                  </a:lnTo>
                  <a:lnTo>
                    <a:pt x="48900" y="75370"/>
                  </a:lnTo>
                  <a:lnTo>
                    <a:pt x="51281" y="75564"/>
                  </a:lnTo>
                  <a:lnTo>
                    <a:pt x="53661" y="75693"/>
                  </a:lnTo>
                  <a:lnTo>
                    <a:pt x="58422" y="75837"/>
                  </a:lnTo>
                  <a:lnTo>
                    <a:pt x="60804" y="74922"/>
                  </a:lnTo>
                  <a:lnTo>
                    <a:pt x="63185" y="73361"/>
                  </a:lnTo>
                  <a:lnTo>
                    <a:pt x="65566" y="71366"/>
                  </a:lnTo>
                  <a:lnTo>
                    <a:pt x="67947" y="70038"/>
                  </a:lnTo>
                  <a:lnTo>
                    <a:pt x="70328" y="69151"/>
                  </a:lnTo>
                  <a:lnTo>
                    <a:pt x="72709" y="68561"/>
                  </a:lnTo>
                  <a:lnTo>
                    <a:pt x="75091" y="67214"/>
                  </a:lnTo>
                  <a:lnTo>
                    <a:pt x="77472" y="65364"/>
                  </a:lnTo>
                  <a:lnTo>
                    <a:pt x="83204" y="60102"/>
                  </a:lnTo>
                  <a:lnTo>
                    <a:pt x="84468" y="58717"/>
                  </a:lnTo>
                  <a:lnTo>
                    <a:pt x="87989" y="54640"/>
                  </a:lnTo>
                  <a:lnTo>
                    <a:pt x="89246" y="52219"/>
                  </a:lnTo>
                  <a:lnTo>
                    <a:pt x="90084" y="49652"/>
                  </a:lnTo>
                  <a:lnTo>
                    <a:pt x="90642" y="46989"/>
                  </a:lnTo>
                  <a:lnTo>
                    <a:pt x="91808" y="45213"/>
                  </a:lnTo>
                  <a:lnTo>
                    <a:pt x="93379" y="44029"/>
                  </a:lnTo>
                  <a:lnTo>
                    <a:pt x="95221" y="43240"/>
                  </a:lnTo>
                  <a:lnTo>
                    <a:pt x="96448" y="41761"/>
                  </a:lnTo>
                  <a:lnTo>
                    <a:pt x="97266" y="39823"/>
                  </a:lnTo>
                  <a:lnTo>
                    <a:pt x="97812" y="37578"/>
                  </a:lnTo>
                  <a:lnTo>
                    <a:pt x="98176" y="35130"/>
                  </a:lnTo>
                  <a:lnTo>
                    <a:pt x="98418" y="32545"/>
                  </a:lnTo>
                  <a:lnTo>
                    <a:pt x="98807" y="26102"/>
                  </a:lnTo>
                  <a:lnTo>
                    <a:pt x="98045" y="24621"/>
                  </a:lnTo>
                  <a:lnTo>
                    <a:pt x="96744" y="22682"/>
                  </a:lnTo>
                  <a:lnTo>
                    <a:pt x="92050" y="16339"/>
                  </a:lnTo>
                  <a:lnTo>
                    <a:pt x="91954" y="15254"/>
                  </a:lnTo>
                  <a:lnTo>
                    <a:pt x="91889" y="13579"/>
                  </a:lnTo>
                  <a:lnTo>
                    <a:pt x="91846" y="11510"/>
                  </a:lnTo>
                  <a:lnTo>
                    <a:pt x="91023" y="10130"/>
                  </a:lnTo>
                  <a:lnTo>
                    <a:pt x="89681" y="9211"/>
                  </a:lnTo>
                  <a:lnTo>
                    <a:pt x="87993" y="8598"/>
                  </a:lnTo>
                  <a:lnTo>
                    <a:pt x="86073" y="8189"/>
                  </a:lnTo>
                  <a:lnTo>
                    <a:pt x="84000" y="7917"/>
                  </a:lnTo>
                  <a:lnTo>
                    <a:pt x="81823" y="7735"/>
                  </a:lnTo>
                  <a:lnTo>
                    <a:pt x="79580" y="7614"/>
                  </a:lnTo>
                  <a:lnTo>
                    <a:pt x="74969" y="7479"/>
                  </a:lnTo>
                  <a:lnTo>
                    <a:pt x="73422" y="8396"/>
                  </a:lnTo>
                  <a:lnTo>
                    <a:pt x="72390" y="9959"/>
                  </a:lnTo>
                  <a:lnTo>
                    <a:pt x="71704" y="11954"/>
                  </a:lnTo>
                  <a:lnTo>
                    <a:pt x="70451" y="13284"/>
                  </a:lnTo>
                  <a:lnTo>
                    <a:pt x="68823" y="14171"/>
                  </a:lnTo>
                  <a:lnTo>
                    <a:pt x="66943" y="14762"/>
                  </a:lnTo>
                  <a:lnTo>
                    <a:pt x="65690" y="16108"/>
                  </a:lnTo>
                  <a:lnTo>
                    <a:pt x="64855" y="17959"/>
                  </a:lnTo>
                  <a:lnTo>
                    <a:pt x="64298" y="20145"/>
                  </a:lnTo>
                  <a:lnTo>
                    <a:pt x="63133" y="21602"/>
                  </a:lnTo>
                  <a:lnTo>
                    <a:pt x="61562" y="22574"/>
                  </a:lnTo>
                  <a:lnTo>
                    <a:pt x="59721" y="23221"/>
                  </a:lnTo>
                  <a:lnTo>
                    <a:pt x="58495" y="24606"/>
                  </a:lnTo>
                  <a:lnTo>
                    <a:pt x="57677" y="26481"/>
                  </a:lnTo>
                  <a:lnTo>
                    <a:pt x="57131" y="28684"/>
                  </a:lnTo>
                  <a:lnTo>
                    <a:pt x="56768" y="31104"/>
                  </a:lnTo>
                  <a:lnTo>
                    <a:pt x="56525" y="33671"/>
                  </a:lnTo>
                  <a:lnTo>
                    <a:pt x="56136" y="40083"/>
                  </a:lnTo>
                  <a:lnTo>
                    <a:pt x="56083" y="43500"/>
                  </a:lnTo>
                  <a:lnTo>
                    <a:pt x="56043" y="57221"/>
                  </a:lnTo>
                  <a:lnTo>
                    <a:pt x="56836" y="57750"/>
                  </a:lnTo>
                  <a:lnTo>
                    <a:pt x="59833" y="58337"/>
                  </a:lnTo>
                  <a:lnTo>
                    <a:pt x="60951" y="59446"/>
                  </a:lnTo>
                  <a:lnTo>
                    <a:pt x="61695" y="61138"/>
                  </a:lnTo>
                  <a:lnTo>
                    <a:pt x="62191" y="63218"/>
                  </a:lnTo>
                  <a:lnTo>
                    <a:pt x="63316" y="64605"/>
                  </a:lnTo>
                  <a:lnTo>
                    <a:pt x="64860" y="65530"/>
                  </a:lnTo>
                  <a:lnTo>
                    <a:pt x="66682" y="66146"/>
                  </a:lnTo>
                  <a:lnTo>
                    <a:pt x="67898" y="65605"/>
                  </a:lnTo>
                  <a:lnTo>
                    <a:pt x="68708" y="64291"/>
                  </a:lnTo>
                  <a:lnTo>
                    <a:pt x="69248" y="62463"/>
                  </a:lnTo>
                  <a:lnTo>
                    <a:pt x="70402" y="61244"/>
                  </a:lnTo>
                  <a:lnTo>
                    <a:pt x="71964" y="60432"/>
                  </a:lnTo>
                  <a:lnTo>
                    <a:pt x="73800" y="59890"/>
                  </a:lnTo>
                  <a:lnTo>
                    <a:pt x="75818" y="59529"/>
                  </a:lnTo>
                  <a:lnTo>
                    <a:pt x="77957" y="59288"/>
                  </a:lnTo>
                  <a:lnTo>
                    <a:pt x="84615" y="58807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57"/>
            <p:cNvSpPr/>
            <p:nvPr/>
          </p:nvSpPr>
          <p:spPr>
            <a:xfrm>
              <a:off x="5572128" y="5340667"/>
              <a:ext cx="85625" cy="60006"/>
            </a:xfrm>
            <a:custGeom>
              <a:avLst/>
              <a:gdLst/>
              <a:ahLst/>
              <a:cxnLst/>
              <a:rect l="0" t="0" r="0" b="0"/>
              <a:pathLst>
                <a:path w="85625" h="60006">
                  <a:moveTo>
                    <a:pt x="35715" y="0"/>
                  </a:moveTo>
                  <a:lnTo>
                    <a:pt x="10795" y="0"/>
                  </a:lnTo>
                  <a:lnTo>
                    <a:pt x="9577" y="953"/>
                  </a:lnTo>
                  <a:lnTo>
                    <a:pt x="8765" y="2540"/>
                  </a:lnTo>
                  <a:lnTo>
                    <a:pt x="7461" y="7381"/>
                  </a:lnTo>
                  <a:lnTo>
                    <a:pt x="6561" y="7779"/>
                  </a:lnTo>
                  <a:lnTo>
                    <a:pt x="5166" y="8043"/>
                  </a:lnTo>
                  <a:lnTo>
                    <a:pt x="3444" y="8220"/>
                  </a:lnTo>
                  <a:lnTo>
                    <a:pt x="2295" y="9290"/>
                  </a:lnTo>
                  <a:lnTo>
                    <a:pt x="1529" y="10956"/>
                  </a:lnTo>
                  <a:lnTo>
                    <a:pt x="1018" y="13019"/>
                  </a:lnTo>
                  <a:lnTo>
                    <a:pt x="1472" y="14394"/>
                  </a:lnTo>
                  <a:lnTo>
                    <a:pt x="2568" y="15311"/>
                  </a:lnTo>
                  <a:lnTo>
                    <a:pt x="4092" y="15922"/>
                  </a:lnTo>
                  <a:lnTo>
                    <a:pt x="5108" y="17283"/>
                  </a:lnTo>
                  <a:lnTo>
                    <a:pt x="5785" y="19142"/>
                  </a:lnTo>
                  <a:lnTo>
                    <a:pt x="6238" y="21334"/>
                  </a:lnTo>
                  <a:lnTo>
                    <a:pt x="6539" y="23748"/>
                  </a:lnTo>
                  <a:lnTo>
                    <a:pt x="6739" y="26309"/>
                  </a:lnTo>
                  <a:lnTo>
                    <a:pt x="6873" y="28969"/>
                  </a:lnTo>
                  <a:lnTo>
                    <a:pt x="7756" y="30743"/>
                  </a:lnTo>
                  <a:lnTo>
                    <a:pt x="9138" y="31925"/>
                  </a:lnTo>
                  <a:lnTo>
                    <a:pt x="10854" y="32713"/>
                  </a:lnTo>
                  <a:lnTo>
                    <a:pt x="11997" y="34192"/>
                  </a:lnTo>
                  <a:lnTo>
                    <a:pt x="12759" y="36130"/>
                  </a:lnTo>
                  <a:lnTo>
                    <a:pt x="13268" y="38374"/>
                  </a:lnTo>
                  <a:lnTo>
                    <a:pt x="14401" y="39870"/>
                  </a:lnTo>
                  <a:lnTo>
                    <a:pt x="15949" y="40868"/>
                  </a:lnTo>
                  <a:lnTo>
                    <a:pt x="17776" y="41532"/>
                  </a:lnTo>
                  <a:lnTo>
                    <a:pt x="19787" y="41976"/>
                  </a:lnTo>
                  <a:lnTo>
                    <a:pt x="21922" y="42272"/>
                  </a:lnTo>
                  <a:lnTo>
                    <a:pt x="24138" y="42468"/>
                  </a:lnTo>
                  <a:lnTo>
                    <a:pt x="26410" y="43552"/>
                  </a:lnTo>
                  <a:lnTo>
                    <a:pt x="28718" y="45227"/>
                  </a:lnTo>
                  <a:lnTo>
                    <a:pt x="34333" y="50208"/>
                  </a:lnTo>
                  <a:lnTo>
                    <a:pt x="35588" y="50617"/>
                  </a:lnTo>
                  <a:lnTo>
                    <a:pt x="37218" y="50891"/>
                  </a:lnTo>
                  <a:lnTo>
                    <a:pt x="39098" y="51072"/>
                  </a:lnTo>
                  <a:lnTo>
                    <a:pt x="41146" y="51193"/>
                  </a:lnTo>
                  <a:lnTo>
                    <a:pt x="48680" y="51403"/>
                  </a:lnTo>
                  <a:lnTo>
                    <a:pt x="56038" y="51432"/>
                  </a:lnTo>
                  <a:lnTo>
                    <a:pt x="57201" y="50481"/>
                  </a:lnTo>
                  <a:lnTo>
                    <a:pt x="58770" y="48893"/>
                  </a:lnTo>
                  <a:lnTo>
                    <a:pt x="60610" y="46883"/>
                  </a:lnTo>
                  <a:lnTo>
                    <a:pt x="62631" y="45543"/>
                  </a:lnTo>
                  <a:lnTo>
                    <a:pt x="64771" y="44650"/>
                  </a:lnTo>
                  <a:lnTo>
                    <a:pt x="66992" y="44054"/>
                  </a:lnTo>
                  <a:lnTo>
                    <a:pt x="69267" y="42704"/>
                  </a:lnTo>
                  <a:lnTo>
                    <a:pt x="71577" y="40852"/>
                  </a:lnTo>
                  <a:lnTo>
                    <a:pt x="77195" y="35587"/>
                  </a:lnTo>
                  <a:lnTo>
                    <a:pt x="78450" y="35154"/>
                  </a:lnTo>
                  <a:lnTo>
                    <a:pt x="80080" y="34866"/>
                  </a:lnTo>
                  <a:lnTo>
                    <a:pt x="81960" y="34674"/>
                  </a:lnTo>
                  <a:lnTo>
                    <a:pt x="83214" y="33594"/>
                  </a:lnTo>
                  <a:lnTo>
                    <a:pt x="84051" y="31921"/>
                  </a:lnTo>
                  <a:lnTo>
                    <a:pt x="85392" y="26943"/>
                  </a:lnTo>
                  <a:lnTo>
                    <a:pt x="85502" y="24629"/>
                  </a:lnTo>
                  <a:lnTo>
                    <a:pt x="85624" y="16979"/>
                  </a:lnTo>
                  <a:lnTo>
                    <a:pt x="84862" y="14177"/>
                  </a:lnTo>
                  <a:lnTo>
                    <a:pt x="83562" y="12309"/>
                  </a:lnTo>
                  <a:lnTo>
                    <a:pt x="81900" y="11063"/>
                  </a:lnTo>
                  <a:lnTo>
                    <a:pt x="79999" y="10233"/>
                  </a:lnTo>
                  <a:lnTo>
                    <a:pt x="77938" y="9680"/>
                  </a:lnTo>
                  <a:lnTo>
                    <a:pt x="75770" y="9310"/>
                  </a:lnTo>
                  <a:lnTo>
                    <a:pt x="74325" y="8112"/>
                  </a:lnTo>
                  <a:lnTo>
                    <a:pt x="73361" y="6361"/>
                  </a:lnTo>
                  <a:lnTo>
                    <a:pt x="72719" y="4241"/>
                  </a:lnTo>
                  <a:lnTo>
                    <a:pt x="71497" y="2827"/>
                  </a:lnTo>
                  <a:lnTo>
                    <a:pt x="69889" y="1885"/>
                  </a:lnTo>
                  <a:lnTo>
                    <a:pt x="68023" y="1256"/>
                  </a:lnTo>
                  <a:lnTo>
                    <a:pt x="65985" y="838"/>
                  </a:lnTo>
                  <a:lnTo>
                    <a:pt x="63833" y="558"/>
                  </a:lnTo>
                  <a:lnTo>
                    <a:pt x="61604" y="373"/>
                  </a:lnTo>
                  <a:lnTo>
                    <a:pt x="59324" y="249"/>
                  </a:lnTo>
                  <a:lnTo>
                    <a:pt x="54675" y="111"/>
                  </a:lnTo>
                  <a:lnTo>
                    <a:pt x="18960" y="0"/>
                  </a:lnTo>
                  <a:lnTo>
                    <a:pt x="17401" y="953"/>
                  </a:lnTo>
                  <a:lnTo>
                    <a:pt x="16362" y="2540"/>
                  </a:lnTo>
                  <a:lnTo>
                    <a:pt x="15670" y="4551"/>
                  </a:lnTo>
                  <a:lnTo>
                    <a:pt x="14415" y="5891"/>
                  </a:lnTo>
                  <a:lnTo>
                    <a:pt x="12784" y="6785"/>
                  </a:lnTo>
                  <a:lnTo>
                    <a:pt x="10903" y="7381"/>
                  </a:lnTo>
                  <a:lnTo>
                    <a:pt x="8855" y="8731"/>
                  </a:lnTo>
                  <a:lnTo>
                    <a:pt x="6696" y="10583"/>
                  </a:lnTo>
                  <a:lnTo>
                    <a:pt x="1320" y="15849"/>
                  </a:lnTo>
                  <a:lnTo>
                    <a:pt x="880" y="17233"/>
                  </a:lnTo>
                  <a:lnTo>
                    <a:pt x="585" y="19109"/>
                  </a:lnTo>
                  <a:lnTo>
                    <a:pt x="113" y="24412"/>
                  </a:lnTo>
                  <a:lnTo>
                    <a:pt x="75" y="25800"/>
                  </a:lnTo>
                  <a:lnTo>
                    <a:pt x="4" y="34372"/>
                  </a:lnTo>
                  <a:lnTo>
                    <a:pt x="0" y="38454"/>
                  </a:lnTo>
                  <a:lnTo>
                    <a:pt x="793" y="39924"/>
                  </a:lnTo>
                  <a:lnTo>
                    <a:pt x="2115" y="40903"/>
                  </a:lnTo>
                  <a:lnTo>
                    <a:pt x="3790" y="41556"/>
                  </a:lnTo>
                  <a:lnTo>
                    <a:pt x="4907" y="42944"/>
                  </a:lnTo>
                  <a:lnTo>
                    <a:pt x="5652" y="44822"/>
                  </a:lnTo>
                  <a:lnTo>
                    <a:pt x="6148" y="47027"/>
                  </a:lnTo>
                  <a:lnTo>
                    <a:pt x="7272" y="48496"/>
                  </a:lnTo>
                  <a:lnTo>
                    <a:pt x="8817" y="49476"/>
                  </a:lnTo>
                  <a:lnTo>
                    <a:pt x="10638" y="50128"/>
                  </a:lnTo>
                  <a:lnTo>
                    <a:pt x="12648" y="50564"/>
                  </a:lnTo>
                  <a:lnTo>
                    <a:pt x="14781" y="50855"/>
                  </a:lnTo>
                  <a:lnTo>
                    <a:pt x="16997" y="51048"/>
                  </a:lnTo>
                  <a:lnTo>
                    <a:pt x="19268" y="52129"/>
                  </a:lnTo>
                  <a:lnTo>
                    <a:pt x="21576" y="53803"/>
                  </a:lnTo>
                  <a:lnTo>
                    <a:pt x="27189" y="58782"/>
                  </a:lnTo>
                  <a:lnTo>
                    <a:pt x="28444" y="59190"/>
                  </a:lnTo>
                  <a:lnTo>
                    <a:pt x="30075" y="59463"/>
                  </a:lnTo>
                  <a:lnTo>
                    <a:pt x="31955" y="59644"/>
                  </a:lnTo>
                  <a:lnTo>
                    <a:pt x="34002" y="59765"/>
                  </a:lnTo>
                  <a:lnTo>
                    <a:pt x="38393" y="59900"/>
                  </a:lnTo>
                  <a:lnTo>
                    <a:pt x="55744" y="60005"/>
                  </a:lnTo>
                  <a:lnTo>
                    <a:pt x="57005" y="59053"/>
                  </a:lnTo>
                  <a:lnTo>
                    <a:pt x="58639" y="57466"/>
                  </a:lnTo>
                  <a:lnTo>
                    <a:pt x="60523" y="55456"/>
                  </a:lnTo>
                  <a:lnTo>
                    <a:pt x="64733" y="50682"/>
                  </a:lnTo>
                  <a:lnTo>
                    <a:pt x="77469" y="35618"/>
                  </a:lnTo>
                  <a:lnTo>
                    <a:pt x="77838" y="34222"/>
                  </a:lnTo>
                  <a:lnTo>
                    <a:pt x="78086" y="32340"/>
                  </a:lnTo>
                  <a:lnTo>
                    <a:pt x="78249" y="30133"/>
                  </a:lnTo>
                  <a:lnTo>
                    <a:pt x="79153" y="28661"/>
                  </a:lnTo>
                  <a:lnTo>
                    <a:pt x="80549" y="27680"/>
                  </a:lnTo>
                  <a:lnTo>
                    <a:pt x="82273" y="27026"/>
                  </a:lnTo>
                  <a:lnTo>
                    <a:pt x="82629" y="25637"/>
                  </a:lnTo>
                  <a:lnTo>
                    <a:pt x="82072" y="23759"/>
                  </a:lnTo>
                  <a:lnTo>
                    <a:pt x="79269" y="18452"/>
                  </a:lnTo>
                  <a:lnTo>
                    <a:pt x="78245" y="17064"/>
                  </a:lnTo>
                  <a:lnTo>
                    <a:pt x="72488" y="9879"/>
                  </a:lnTo>
                  <a:lnTo>
                    <a:pt x="67954" y="4409"/>
                  </a:lnTo>
                  <a:lnTo>
                    <a:pt x="65939" y="2939"/>
                  </a:lnTo>
                  <a:lnTo>
                    <a:pt x="63802" y="1960"/>
                  </a:lnTo>
                  <a:lnTo>
                    <a:pt x="61583" y="1307"/>
                  </a:lnTo>
                  <a:lnTo>
                    <a:pt x="59311" y="871"/>
                  </a:lnTo>
                  <a:lnTo>
                    <a:pt x="57002" y="581"/>
                  </a:lnTo>
                  <a:lnTo>
                    <a:pt x="54670" y="387"/>
                  </a:lnTo>
                  <a:lnTo>
                    <a:pt x="52320" y="258"/>
                  </a:lnTo>
                  <a:lnTo>
                    <a:pt x="47593" y="115"/>
                  </a:lnTo>
                  <a:lnTo>
                    <a:pt x="28548" y="3"/>
                  </a:lnTo>
                  <a:lnTo>
                    <a:pt x="26175" y="955"/>
                  </a:lnTo>
                  <a:lnTo>
                    <a:pt x="24593" y="2542"/>
                  </a:lnTo>
                  <a:lnTo>
                    <a:pt x="23538" y="4552"/>
                  </a:lnTo>
                  <a:lnTo>
                    <a:pt x="22041" y="6844"/>
                  </a:lnTo>
                  <a:lnTo>
                    <a:pt x="20249" y="9326"/>
                  </a:lnTo>
                  <a:lnTo>
                    <a:pt x="15463" y="15601"/>
                  </a:lnTo>
                  <a:lnTo>
                    <a:pt x="1315" y="32705"/>
                  </a:lnTo>
                  <a:lnTo>
                    <a:pt x="876" y="34186"/>
                  </a:lnTo>
                  <a:lnTo>
                    <a:pt x="583" y="36126"/>
                  </a:lnTo>
                  <a:lnTo>
                    <a:pt x="387" y="38371"/>
                  </a:lnTo>
                  <a:lnTo>
                    <a:pt x="257" y="40821"/>
                  </a:lnTo>
                  <a:lnTo>
                    <a:pt x="171" y="43407"/>
                  </a:lnTo>
                  <a:lnTo>
                    <a:pt x="113" y="46083"/>
                  </a:lnTo>
                  <a:lnTo>
                    <a:pt x="868" y="47867"/>
                  </a:lnTo>
                  <a:lnTo>
                    <a:pt x="2165" y="49057"/>
                  </a:lnTo>
                  <a:lnTo>
                    <a:pt x="6158" y="50965"/>
                  </a:lnTo>
                  <a:lnTo>
                    <a:pt x="8820" y="51226"/>
                  </a:lnTo>
                  <a:lnTo>
                    <a:pt x="13205" y="51394"/>
                  </a:lnTo>
                  <a:lnTo>
                    <a:pt x="24133" y="51432"/>
                  </a:lnTo>
                  <a:lnTo>
                    <a:pt x="26406" y="50480"/>
                  </a:lnTo>
                  <a:lnTo>
                    <a:pt x="28715" y="48893"/>
                  </a:lnTo>
                  <a:lnTo>
                    <a:pt x="34333" y="44054"/>
                  </a:lnTo>
                  <a:lnTo>
                    <a:pt x="35588" y="42704"/>
                  </a:lnTo>
                  <a:lnTo>
                    <a:pt x="39098" y="38665"/>
                  </a:lnTo>
                  <a:lnTo>
                    <a:pt x="41146" y="37207"/>
                  </a:lnTo>
                  <a:lnTo>
                    <a:pt x="43305" y="36235"/>
                  </a:lnTo>
                  <a:lnTo>
                    <a:pt x="50003" y="3429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58"/>
            <p:cNvSpPr/>
            <p:nvPr/>
          </p:nvSpPr>
          <p:spPr>
            <a:xfrm>
              <a:off x="5551805" y="5110436"/>
              <a:ext cx="113187" cy="101634"/>
            </a:xfrm>
            <a:custGeom>
              <a:avLst/>
              <a:gdLst/>
              <a:ahLst/>
              <a:cxnLst/>
              <a:rect l="0" t="0" r="0" b="0"/>
              <a:pathLst>
                <a:path w="113187" h="101634">
                  <a:moveTo>
                    <a:pt x="63182" y="15919"/>
                  </a:moveTo>
                  <a:lnTo>
                    <a:pt x="56333" y="24138"/>
                  </a:lnTo>
                  <a:lnTo>
                    <a:pt x="54053" y="24334"/>
                  </a:lnTo>
                  <a:lnTo>
                    <a:pt x="52333" y="24387"/>
                  </a:lnTo>
                  <a:lnTo>
                    <a:pt x="50393" y="25374"/>
                  </a:lnTo>
                  <a:lnTo>
                    <a:pt x="48306" y="26985"/>
                  </a:lnTo>
                  <a:lnTo>
                    <a:pt x="42134" y="32708"/>
                  </a:lnTo>
                  <a:lnTo>
                    <a:pt x="39805" y="32906"/>
                  </a:lnTo>
                  <a:lnTo>
                    <a:pt x="38072" y="32958"/>
                  </a:lnTo>
                  <a:lnTo>
                    <a:pt x="36918" y="33946"/>
                  </a:lnTo>
                  <a:lnTo>
                    <a:pt x="36147" y="35557"/>
                  </a:lnTo>
                  <a:lnTo>
                    <a:pt x="34912" y="40435"/>
                  </a:lnTo>
                  <a:lnTo>
                    <a:pt x="34810" y="41788"/>
                  </a:lnTo>
                  <a:lnTo>
                    <a:pt x="34743" y="43643"/>
                  </a:lnTo>
                  <a:lnTo>
                    <a:pt x="34697" y="45831"/>
                  </a:lnTo>
                  <a:lnTo>
                    <a:pt x="35461" y="47291"/>
                  </a:lnTo>
                  <a:lnTo>
                    <a:pt x="36764" y="48263"/>
                  </a:lnTo>
                  <a:lnTo>
                    <a:pt x="38426" y="48911"/>
                  </a:lnTo>
                  <a:lnTo>
                    <a:pt x="39535" y="50297"/>
                  </a:lnTo>
                  <a:lnTo>
                    <a:pt x="40274" y="52172"/>
                  </a:lnTo>
                  <a:lnTo>
                    <a:pt x="41460" y="57476"/>
                  </a:lnTo>
                  <a:lnTo>
                    <a:pt x="43937" y="59816"/>
                  </a:lnTo>
                  <a:lnTo>
                    <a:pt x="47971" y="63281"/>
                  </a:lnTo>
                  <a:lnTo>
                    <a:pt x="53042" y="67496"/>
                  </a:lnTo>
                  <a:lnTo>
                    <a:pt x="57215" y="70306"/>
                  </a:lnTo>
                  <a:lnTo>
                    <a:pt x="60792" y="72179"/>
                  </a:lnTo>
                  <a:lnTo>
                    <a:pt x="63970" y="73428"/>
                  </a:lnTo>
                  <a:lnTo>
                    <a:pt x="66882" y="74261"/>
                  </a:lnTo>
                  <a:lnTo>
                    <a:pt x="69618" y="74816"/>
                  </a:lnTo>
                  <a:lnTo>
                    <a:pt x="72235" y="75186"/>
                  </a:lnTo>
                  <a:lnTo>
                    <a:pt x="74774" y="75433"/>
                  </a:lnTo>
                  <a:lnTo>
                    <a:pt x="77260" y="75597"/>
                  </a:lnTo>
                  <a:lnTo>
                    <a:pt x="82139" y="75780"/>
                  </a:lnTo>
                  <a:lnTo>
                    <a:pt x="86953" y="75861"/>
                  </a:lnTo>
                  <a:lnTo>
                    <a:pt x="88554" y="74930"/>
                  </a:lnTo>
                  <a:lnTo>
                    <a:pt x="89622" y="73358"/>
                  </a:lnTo>
                  <a:lnTo>
                    <a:pt x="90334" y="71356"/>
                  </a:lnTo>
                  <a:lnTo>
                    <a:pt x="91602" y="70022"/>
                  </a:lnTo>
                  <a:lnTo>
                    <a:pt x="93242" y="69133"/>
                  </a:lnTo>
                  <a:lnTo>
                    <a:pt x="95128" y="68540"/>
                  </a:lnTo>
                  <a:lnTo>
                    <a:pt x="97179" y="67192"/>
                  </a:lnTo>
                  <a:lnTo>
                    <a:pt x="99341" y="65341"/>
                  </a:lnTo>
                  <a:lnTo>
                    <a:pt x="104721" y="60077"/>
                  </a:lnTo>
                  <a:lnTo>
                    <a:pt x="105956" y="58693"/>
                  </a:lnTo>
                  <a:lnTo>
                    <a:pt x="112079" y="51514"/>
                  </a:lnTo>
                  <a:lnTo>
                    <a:pt x="112449" y="50126"/>
                  </a:lnTo>
                  <a:lnTo>
                    <a:pt x="112696" y="48249"/>
                  </a:lnTo>
                  <a:lnTo>
                    <a:pt x="112860" y="46044"/>
                  </a:lnTo>
                  <a:lnTo>
                    <a:pt x="112969" y="43623"/>
                  </a:lnTo>
                  <a:lnTo>
                    <a:pt x="113160" y="34642"/>
                  </a:lnTo>
                  <a:lnTo>
                    <a:pt x="113186" y="21270"/>
                  </a:lnTo>
                  <a:lnTo>
                    <a:pt x="112393" y="19486"/>
                  </a:lnTo>
                  <a:lnTo>
                    <a:pt x="111071" y="18297"/>
                  </a:lnTo>
                  <a:lnTo>
                    <a:pt x="109396" y="17504"/>
                  </a:lnTo>
                  <a:lnTo>
                    <a:pt x="107485" y="16023"/>
                  </a:lnTo>
                  <a:lnTo>
                    <a:pt x="105418" y="14084"/>
                  </a:lnTo>
                  <a:lnTo>
                    <a:pt x="100188" y="8677"/>
                  </a:lnTo>
                  <a:lnTo>
                    <a:pt x="97356" y="7938"/>
                  </a:lnTo>
                  <a:lnTo>
                    <a:pt x="95490" y="7740"/>
                  </a:lnTo>
                  <a:lnTo>
                    <a:pt x="94246" y="6657"/>
                  </a:lnTo>
                  <a:lnTo>
                    <a:pt x="93417" y="4981"/>
                  </a:lnTo>
                  <a:lnTo>
                    <a:pt x="92864" y="2912"/>
                  </a:lnTo>
                  <a:lnTo>
                    <a:pt x="91701" y="1532"/>
                  </a:lnTo>
                  <a:lnTo>
                    <a:pt x="90132" y="613"/>
                  </a:lnTo>
                  <a:lnTo>
                    <a:pt x="88293" y="0"/>
                  </a:lnTo>
                  <a:lnTo>
                    <a:pt x="86273" y="544"/>
                  </a:lnTo>
                  <a:lnTo>
                    <a:pt x="84132" y="1858"/>
                  </a:lnTo>
                  <a:lnTo>
                    <a:pt x="81911" y="3688"/>
                  </a:lnTo>
                  <a:lnTo>
                    <a:pt x="79637" y="4907"/>
                  </a:lnTo>
                  <a:lnTo>
                    <a:pt x="77327" y="5721"/>
                  </a:lnTo>
                  <a:lnTo>
                    <a:pt x="74993" y="6262"/>
                  </a:lnTo>
                  <a:lnTo>
                    <a:pt x="72644" y="7576"/>
                  </a:lnTo>
                  <a:lnTo>
                    <a:pt x="70284" y="9404"/>
                  </a:lnTo>
                  <a:lnTo>
                    <a:pt x="67916" y="11576"/>
                  </a:lnTo>
                  <a:lnTo>
                    <a:pt x="65544" y="13024"/>
                  </a:lnTo>
                  <a:lnTo>
                    <a:pt x="63170" y="13988"/>
                  </a:lnTo>
                  <a:lnTo>
                    <a:pt x="60793" y="14632"/>
                  </a:lnTo>
                  <a:lnTo>
                    <a:pt x="59208" y="16013"/>
                  </a:lnTo>
                  <a:lnTo>
                    <a:pt x="58151" y="17887"/>
                  </a:lnTo>
                  <a:lnTo>
                    <a:pt x="57447" y="20088"/>
                  </a:lnTo>
                  <a:lnTo>
                    <a:pt x="56184" y="22508"/>
                  </a:lnTo>
                  <a:lnTo>
                    <a:pt x="54548" y="25074"/>
                  </a:lnTo>
                  <a:lnTo>
                    <a:pt x="52664" y="27737"/>
                  </a:lnTo>
                  <a:lnTo>
                    <a:pt x="50613" y="29513"/>
                  </a:lnTo>
                  <a:lnTo>
                    <a:pt x="48453" y="30697"/>
                  </a:lnTo>
                  <a:lnTo>
                    <a:pt x="46219" y="31485"/>
                  </a:lnTo>
                  <a:lnTo>
                    <a:pt x="43936" y="32964"/>
                  </a:lnTo>
                  <a:lnTo>
                    <a:pt x="41621" y="34902"/>
                  </a:lnTo>
                  <a:lnTo>
                    <a:pt x="39283" y="37147"/>
                  </a:lnTo>
                  <a:lnTo>
                    <a:pt x="37724" y="39596"/>
                  </a:lnTo>
                  <a:lnTo>
                    <a:pt x="36685" y="42181"/>
                  </a:lnTo>
                  <a:lnTo>
                    <a:pt x="35993" y="44857"/>
                  </a:lnTo>
                  <a:lnTo>
                    <a:pt x="35531" y="47593"/>
                  </a:lnTo>
                  <a:lnTo>
                    <a:pt x="35223" y="50370"/>
                  </a:lnTo>
                  <a:lnTo>
                    <a:pt x="34643" y="58289"/>
                  </a:lnTo>
                  <a:lnTo>
                    <a:pt x="34610" y="66119"/>
                  </a:lnTo>
                  <a:lnTo>
                    <a:pt x="35403" y="67483"/>
                  </a:lnTo>
                  <a:lnTo>
                    <a:pt x="36725" y="69345"/>
                  </a:lnTo>
                  <a:lnTo>
                    <a:pt x="40758" y="74626"/>
                  </a:lnTo>
                  <a:lnTo>
                    <a:pt x="41883" y="75059"/>
                  </a:lnTo>
                  <a:lnTo>
                    <a:pt x="45249" y="75541"/>
                  </a:lnTo>
                  <a:lnTo>
                    <a:pt x="47258" y="76622"/>
                  </a:lnTo>
                  <a:lnTo>
                    <a:pt x="49391" y="78295"/>
                  </a:lnTo>
                  <a:lnTo>
                    <a:pt x="54725" y="83273"/>
                  </a:lnTo>
                  <a:lnTo>
                    <a:pt x="57571" y="83954"/>
                  </a:lnTo>
                  <a:lnTo>
                    <a:pt x="59442" y="84135"/>
                  </a:lnTo>
                  <a:lnTo>
                    <a:pt x="61482" y="84256"/>
                  </a:lnTo>
                  <a:lnTo>
                    <a:pt x="65866" y="84391"/>
                  </a:lnTo>
                  <a:lnTo>
                    <a:pt x="76085" y="84489"/>
                  </a:lnTo>
                  <a:lnTo>
                    <a:pt x="78972" y="81954"/>
                  </a:lnTo>
                  <a:lnTo>
                    <a:pt x="80852" y="79945"/>
                  </a:lnTo>
                  <a:lnTo>
                    <a:pt x="82900" y="78605"/>
                  </a:lnTo>
                  <a:lnTo>
                    <a:pt x="85059" y="77712"/>
                  </a:lnTo>
                  <a:lnTo>
                    <a:pt x="90434" y="76279"/>
                  </a:lnTo>
                  <a:lnTo>
                    <a:pt x="90875" y="75208"/>
                  </a:lnTo>
                  <a:lnTo>
                    <a:pt x="91169" y="73543"/>
                  </a:lnTo>
                  <a:lnTo>
                    <a:pt x="91723" y="67715"/>
                  </a:lnTo>
                  <a:lnTo>
                    <a:pt x="91755" y="55454"/>
                  </a:lnTo>
                  <a:lnTo>
                    <a:pt x="90962" y="53705"/>
                  </a:lnTo>
                  <a:lnTo>
                    <a:pt x="89640" y="52540"/>
                  </a:lnTo>
                  <a:lnTo>
                    <a:pt x="87965" y="51763"/>
                  </a:lnTo>
                  <a:lnTo>
                    <a:pt x="86054" y="50292"/>
                  </a:lnTo>
                  <a:lnTo>
                    <a:pt x="83987" y="48359"/>
                  </a:lnTo>
                  <a:lnTo>
                    <a:pt x="81814" y="46119"/>
                  </a:lnTo>
                  <a:lnTo>
                    <a:pt x="79572" y="44624"/>
                  </a:lnTo>
                  <a:lnTo>
                    <a:pt x="77284" y="43628"/>
                  </a:lnTo>
                  <a:lnTo>
                    <a:pt x="74965" y="42964"/>
                  </a:lnTo>
                  <a:lnTo>
                    <a:pt x="72625" y="41569"/>
                  </a:lnTo>
                  <a:lnTo>
                    <a:pt x="70271" y="39687"/>
                  </a:lnTo>
                  <a:lnTo>
                    <a:pt x="67908" y="37479"/>
                  </a:lnTo>
                  <a:lnTo>
                    <a:pt x="65538" y="36007"/>
                  </a:lnTo>
                  <a:lnTo>
                    <a:pt x="63166" y="35026"/>
                  </a:lnTo>
                  <a:lnTo>
                    <a:pt x="57446" y="33451"/>
                  </a:lnTo>
                  <a:lnTo>
                    <a:pt x="55390" y="33322"/>
                  </a:lnTo>
                  <a:lnTo>
                    <a:pt x="43861" y="33098"/>
                  </a:lnTo>
                  <a:lnTo>
                    <a:pt x="38584" y="33074"/>
                  </a:lnTo>
                  <a:lnTo>
                    <a:pt x="35671" y="34023"/>
                  </a:lnTo>
                  <a:lnTo>
                    <a:pt x="32141" y="35608"/>
                  </a:lnTo>
                  <a:lnTo>
                    <a:pt x="22655" y="40446"/>
                  </a:lnTo>
                  <a:lnTo>
                    <a:pt x="21083" y="41795"/>
                  </a:lnTo>
                  <a:lnTo>
                    <a:pt x="19241" y="43647"/>
                  </a:lnTo>
                  <a:lnTo>
                    <a:pt x="17219" y="45834"/>
                  </a:lnTo>
                  <a:lnTo>
                    <a:pt x="12856" y="50804"/>
                  </a:lnTo>
                  <a:lnTo>
                    <a:pt x="2639" y="62865"/>
                  </a:lnTo>
                  <a:lnTo>
                    <a:pt x="1389" y="65314"/>
                  </a:lnTo>
                  <a:lnTo>
                    <a:pt x="555" y="67899"/>
                  </a:lnTo>
                  <a:lnTo>
                    <a:pt x="0" y="70574"/>
                  </a:lnTo>
                  <a:lnTo>
                    <a:pt x="423" y="73311"/>
                  </a:lnTo>
                  <a:lnTo>
                    <a:pt x="1499" y="76087"/>
                  </a:lnTo>
                  <a:lnTo>
                    <a:pt x="5137" y="82837"/>
                  </a:lnTo>
                  <a:lnTo>
                    <a:pt x="5436" y="84344"/>
                  </a:lnTo>
                  <a:lnTo>
                    <a:pt x="5634" y="86300"/>
                  </a:lnTo>
                  <a:lnTo>
                    <a:pt x="5767" y="88557"/>
                  </a:lnTo>
                  <a:lnTo>
                    <a:pt x="6649" y="90062"/>
                  </a:lnTo>
                  <a:lnTo>
                    <a:pt x="8031" y="91065"/>
                  </a:lnTo>
                  <a:lnTo>
                    <a:pt x="9746" y="91734"/>
                  </a:lnTo>
                  <a:lnTo>
                    <a:pt x="11683" y="93132"/>
                  </a:lnTo>
                  <a:lnTo>
                    <a:pt x="13768" y="95017"/>
                  </a:lnTo>
                  <a:lnTo>
                    <a:pt x="19025" y="100334"/>
                  </a:lnTo>
                  <a:lnTo>
                    <a:pt x="21861" y="101061"/>
                  </a:lnTo>
                  <a:lnTo>
                    <a:pt x="23729" y="101255"/>
                  </a:lnTo>
                  <a:lnTo>
                    <a:pt x="25767" y="101385"/>
                  </a:lnTo>
                  <a:lnTo>
                    <a:pt x="30149" y="101528"/>
                  </a:lnTo>
                  <a:lnTo>
                    <a:pt x="47952" y="101633"/>
                  </a:lnTo>
                  <a:lnTo>
                    <a:pt x="50647" y="100684"/>
                  </a:lnTo>
                  <a:lnTo>
                    <a:pt x="52444" y="99099"/>
                  </a:lnTo>
                  <a:lnTo>
                    <a:pt x="53642" y="97090"/>
                  </a:lnTo>
                  <a:lnTo>
                    <a:pt x="56029" y="94797"/>
                  </a:lnTo>
                  <a:lnTo>
                    <a:pt x="59207" y="92317"/>
                  </a:lnTo>
                  <a:lnTo>
                    <a:pt x="62913" y="89711"/>
                  </a:lnTo>
                  <a:lnTo>
                    <a:pt x="66178" y="87021"/>
                  </a:lnTo>
                  <a:lnTo>
                    <a:pt x="69148" y="84275"/>
                  </a:lnTo>
                  <a:lnTo>
                    <a:pt x="71922" y="81492"/>
                  </a:lnTo>
                  <a:lnTo>
                    <a:pt x="74565" y="78684"/>
                  </a:lnTo>
                  <a:lnTo>
                    <a:pt x="79618" y="73025"/>
                  </a:lnTo>
                  <a:lnTo>
                    <a:pt x="86926" y="64483"/>
                  </a:lnTo>
                  <a:lnTo>
                    <a:pt x="88537" y="61630"/>
                  </a:lnTo>
                  <a:lnTo>
                    <a:pt x="89610" y="58775"/>
                  </a:lnTo>
                  <a:lnTo>
                    <a:pt x="90326" y="55920"/>
                  </a:lnTo>
                  <a:lnTo>
                    <a:pt x="91597" y="53063"/>
                  </a:lnTo>
                  <a:lnTo>
                    <a:pt x="93238" y="50207"/>
                  </a:lnTo>
                  <a:lnTo>
                    <a:pt x="95125" y="47350"/>
                  </a:lnTo>
                  <a:lnTo>
                    <a:pt x="96384" y="44493"/>
                  </a:lnTo>
                  <a:lnTo>
                    <a:pt x="97223" y="41635"/>
                  </a:lnTo>
                  <a:lnTo>
                    <a:pt x="97782" y="38778"/>
                  </a:lnTo>
                  <a:lnTo>
                    <a:pt x="98949" y="35921"/>
                  </a:lnTo>
                  <a:lnTo>
                    <a:pt x="100521" y="33064"/>
                  </a:lnTo>
                  <a:lnTo>
                    <a:pt x="102362" y="30206"/>
                  </a:lnTo>
                  <a:lnTo>
                    <a:pt x="103590" y="27348"/>
                  </a:lnTo>
                  <a:lnTo>
                    <a:pt x="104408" y="24491"/>
                  </a:lnTo>
                  <a:lnTo>
                    <a:pt x="105722" y="17611"/>
                  </a:lnTo>
                  <a:lnTo>
                    <a:pt x="105830" y="16095"/>
                  </a:lnTo>
                  <a:lnTo>
                    <a:pt x="105901" y="14131"/>
                  </a:lnTo>
                  <a:lnTo>
                    <a:pt x="105949" y="11869"/>
                  </a:lnTo>
                  <a:lnTo>
                    <a:pt x="105187" y="10362"/>
                  </a:lnTo>
                  <a:lnTo>
                    <a:pt x="103885" y="9357"/>
                  </a:lnTo>
                  <a:lnTo>
                    <a:pt x="99886" y="7743"/>
                  </a:lnTo>
                  <a:lnTo>
                    <a:pt x="97222" y="7523"/>
                  </a:lnTo>
                  <a:lnTo>
                    <a:pt x="93392" y="7424"/>
                  </a:lnTo>
                  <a:lnTo>
                    <a:pt x="89045" y="7381"/>
                  </a:lnTo>
                  <a:lnTo>
                    <a:pt x="86774" y="8322"/>
                  </a:lnTo>
                  <a:lnTo>
                    <a:pt x="84466" y="9901"/>
                  </a:lnTo>
                  <a:lnTo>
                    <a:pt x="82134" y="11907"/>
                  </a:lnTo>
                  <a:lnTo>
                    <a:pt x="79786" y="14197"/>
                  </a:lnTo>
                  <a:lnTo>
                    <a:pt x="77426" y="16675"/>
                  </a:lnTo>
                  <a:lnTo>
                    <a:pt x="75059" y="19281"/>
                  </a:lnTo>
                  <a:lnTo>
                    <a:pt x="71894" y="21970"/>
                  </a:lnTo>
                  <a:lnTo>
                    <a:pt x="68196" y="24716"/>
                  </a:lnTo>
                  <a:lnTo>
                    <a:pt x="58440" y="31415"/>
                  </a:lnTo>
                  <a:lnTo>
                    <a:pt x="56846" y="32917"/>
                  </a:lnTo>
                  <a:lnTo>
                    <a:pt x="54989" y="34871"/>
                  </a:lnTo>
                  <a:lnTo>
                    <a:pt x="52958" y="37126"/>
                  </a:lnTo>
                  <a:lnTo>
                    <a:pt x="50809" y="38629"/>
                  </a:lnTo>
                  <a:lnTo>
                    <a:pt x="48584" y="39632"/>
                  </a:lnTo>
                  <a:lnTo>
                    <a:pt x="46306" y="40300"/>
                  </a:lnTo>
                  <a:lnTo>
                    <a:pt x="44788" y="41698"/>
                  </a:lnTo>
                  <a:lnTo>
                    <a:pt x="43776" y="43582"/>
                  </a:lnTo>
                  <a:lnTo>
                    <a:pt x="41751" y="50209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92844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inverse?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inverse of a function (or a relation) basically switches the input (x) and the output (y).</a:t>
            </a:r>
          </a:p>
          <a:p>
            <a:r>
              <a:rPr lang="en-US" dirty="0" smtClean="0"/>
              <a:t>The following are inverses: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{(1, 2), (4, 5)}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{(2, 1), (5, 4)}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663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Graph the function and its inverse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807234"/>
              </p:ext>
            </p:extLst>
          </p:nvPr>
        </p:nvGraphicFramePr>
        <p:xfrm>
          <a:off x="457200" y="1600200"/>
          <a:ext cx="1981200" cy="254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90600"/>
              </a:tblGrid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981200"/>
            <a:ext cx="3848100" cy="3860434"/>
          </a:xfrm>
          <a:prstGeom prst="rect">
            <a:avLst/>
          </a:prstGeom>
        </p:spPr>
      </p:pic>
      <p:grpSp>
        <p:nvGrpSpPr>
          <p:cNvPr id="44" name="Group 43"/>
          <p:cNvGrpSpPr/>
          <p:nvPr/>
        </p:nvGrpSpPr>
        <p:grpSpPr>
          <a:xfrm>
            <a:off x="1107281" y="1765935"/>
            <a:ext cx="6672263" cy="2966086"/>
            <a:chOff x="1107281" y="1765935"/>
            <a:chExt cx="6672263" cy="2966086"/>
          </a:xfrm>
        </p:grpSpPr>
        <p:sp>
          <p:nvSpPr>
            <p:cNvPr id="3" name="SMARTInkAnnotation0"/>
            <p:cNvSpPr/>
            <p:nvPr/>
          </p:nvSpPr>
          <p:spPr>
            <a:xfrm>
              <a:off x="1235964" y="4304621"/>
              <a:ext cx="157068" cy="427400"/>
            </a:xfrm>
            <a:custGeom>
              <a:avLst/>
              <a:gdLst/>
              <a:ahLst/>
              <a:cxnLst/>
              <a:rect l="0" t="0" r="0" b="0"/>
              <a:pathLst>
                <a:path w="157068" h="427400">
                  <a:moveTo>
                    <a:pt x="157067" y="50209"/>
                  </a:moveTo>
                  <a:lnTo>
                    <a:pt x="157067" y="42828"/>
                  </a:lnTo>
                  <a:lnTo>
                    <a:pt x="156273" y="42431"/>
                  </a:lnTo>
                  <a:lnTo>
                    <a:pt x="153275" y="41990"/>
                  </a:lnTo>
                  <a:lnTo>
                    <a:pt x="152158" y="40919"/>
                  </a:lnTo>
                  <a:lnTo>
                    <a:pt x="151413" y="39253"/>
                  </a:lnTo>
                  <a:lnTo>
                    <a:pt x="150916" y="37190"/>
                  </a:lnTo>
                  <a:lnTo>
                    <a:pt x="148248" y="32358"/>
                  </a:lnTo>
                  <a:lnTo>
                    <a:pt x="146425" y="29735"/>
                  </a:lnTo>
                  <a:lnTo>
                    <a:pt x="145210" y="27035"/>
                  </a:lnTo>
                  <a:lnTo>
                    <a:pt x="143859" y="21494"/>
                  </a:lnTo>
                  <a:lnTo>
                    <a:pt x="142706" y="19635"/>
                  </a:lnTo>
                  <a:lnTo>
                    <a:pt x="141143" y="18397"/>
                  </a:lnTo>
                  <a:lnTo>
                    <a:pt x="139307" y="17570"/>
                  </a:lnTo>
                  <a:lnTo>
                    <a:pt x="135150" y="14113"/>
                  </a:lnTo>
                  <a:lnTo>
                    <a:pt x="132931" y="11857"/>
                  </a:lnTo>
                  <a:lnTo>
                    <a:pt x="130657" y="10354"/>
                  </a:lnTo>
                  <a:lnTo>
                    <a:pt x="126015" y="8683"/>
                  </a:lnTo>
                  <a:lnTo>
                    <a:pt x="121305" y="7940"/>
                  </a:lnTo>
                  <a:lnTo>
                    <a:pt x="118938" y="7742"/>
                  </a:lnTo>
                  <a:lnTo>
                    <a:pt x="115773" y="6658"/>
                  </a:lnTo>
                  <a:lnTo>
                    <a:pt x="112075" y="4983"/>
                  </a:lnTo>
                  <a:lnTo>
                    <a:pt x="108022" y="2912"/>
                  </a:lnTo>
                  <a:lnTo>
                    <a:pt x="103733" y="1533"/>
                  </a:lnTo>
                  <a:lnTo>
                    <a:pt x="99286" y="613"/>
                  </a:lnTo>
                  <a:lnTo>
                    <a:pt x="94734" y="0"/>
                  </a:lnTo>
                  <a:lnTo>
                    <a:pt x="90905" y="544"/>
                  </a:lnTo>
                  <a:lnTo>
                    <a:pt x="87559" y="1859"/>
                  </a:lnTo>
                  <a:lnTo>
                    <a:pt x="84534" y="3688"/>
                  </a:lnTo>
                  <a:lnTo>
                    <a:pt x="80931" y="4907"/>
                  </a:lnTo>
                  <a:lnTo>
                    <a:pt x="76940" y="5720"/>
                  </a:lnTo>
                  <a:lnTo>
                    <a:pt x="72693" y="6262"/>
                  </a:lnTo>
                  <a:lnTo>
                    <a:pt x="68274" y="7576"/>
                  </a:lnTo>
                  <a:lnTo>
                    <a:pt x="63740" y="9405"/>
                  </a:lnTo>
                  <a:lnTo>
                    <a:pt x="59130" y="11576"/>
                  </a:lnTo>
                  <a:lnTo>
                    <a:pt x="55263" y="13976"/>
                  </a:lnTo>
                  <a:lnTo>
                    <a:pt x="51891" y="16529"/>
                  </a:lnTo>
                  <a:lnTo>
                    <a:pt x="48850" y="19183"/>
                  </a:lnTo>
                  <a:lnTo>
                    <a:pt x="46028" y="21905"/>
                  </a:lnTo>
                  <a:lnTo>
                    <a:pt x="43354" y="24672"/>
                  </a:lnTo>
                  <a:lnTo>
                    <a:pt x="40777" y="27469"/>
                  </a:lnTo>
                  <a:lnTo>
                    <a:pt x="37471" y="30287"/>
                  </a:lnTo>
                  <a:lnTo>
                    <a:pt x="33680" y="33117"/>
                  </a:lnTo>
                  <a:lnTo>
                    <a:pt x="29566" y="35957"/>
                  </a:lnTo>
                  <a:lnTo>
                    <a:pt x="26029" y="39755"/>
                  </a:lnTo>
                  <a:lnTo>
                    <a:pt x="22876" y="44192"/>
                  </a:lnTo>
                  <a:lnTo>
                    <a:pt x="18052" y="53250"/>
                  </a:lnTo>
                  <a:lnTo>
                    <a:pt x="14542" y="64657"/>
                  </a:lnTo>
                  <a:lnTo>
                    <a:pt x="10908" y="74410"/>
                  </a:lnTo>
                  <a:lnTo>
                    <a:pt x="8763" y="85095"/>
                  </a:lnTo>
                  <a:lnTo>
                    <a:pt x="7016" y="96194"/>
                  </a:lnTo>
                  <a:lnTo>
                    <a:pt x="3594" y="107477"/>
                  </a:lnTo>
                  <a:lnTo>
                    <a:pt x="2364" y="114105"/>
                  </a:lnTo>
                  <a:lnTo>
                    <a:pt x="1545" y="121381"/>
                  </a:lnTo>
                  <a:lnTo>
                    <a:pt x="997" y="129090"/>
                  </a:lnTo>
                  <a:lnTo>
                    <a:pt x="633" y="137086"/>
                  </a:lnTo>
                  <a:lnTo>
                    <a:pt x="228" y="153591"/>
                  </a:lnTo>
                  <a:lnTo>
                    <a:pt x="0" y="178948"/>
                  </a:lnTo>
                  <a:lnTo>
                    <a:pt x="762" y="186518"/>
                  </a:lnTo>
                  <a:lnTo>
                    <a:pt x="2064" y="193469"/>
                  </a:lnTo>
                  <a:lnTo>
                    <a:pt x="3725" y="200008"/>
                  </a:lnTo>
                  <a:lnTo>
                    <a:pt x="4833" y="207225"/>
                  </a:lnTo>
                  <a:lnTo>
                    <a:pt x="5571" y="214894"/>
                  </a:lnTo>
                  <a:lnTo>
                    <a:pt x="6064" y="222863"/>
                  </a:lnTo>
                  <a:lnTo>
                    <a:pt x="7185" y="231035"/>
                  </a:lnTo>
                  <a:lnTo>
                    <a:pt x="8727" y="239340"/>
                  </a:lnTo>
                  <a:lnTo>
                    <a:pt x="10548" y="247733"/>
                  </a:lnTo>
                  <a:lnTo>
                    <a:pt x="13351" y="265711"/>
                  </a:lnTo>
                  <a:lnTo>
                    <a:pt x="20697" y="318708"/>
                  </a:lnTo>
                  <a:lnTo>
                    <a:pt x="24085" y="339698"/>
                  </a:lnTo>
                  <a:lnTo>
                    <a:pt x="27137" y="355597"/>
                  </a:lnTo>
                  <a:lnTo>
                    <a:pt x="29966" y="368101"/>
                  </a:lnTo>
                  <a:lnTo>
                    <a:pt x="31852" y="378341"/>
                  </a:lnTo>
                  <a:lnTo>
                    <a:pt x="33109" y="387074"/>
                  </a:lnTo>
                  <a:lnTo>
                    <a:pt x="35127" y="405675"/>
                  </a:lnTo>
                  <a:lnTo>
                    <a:pt x="36086" y="408154"/>
                  </a:lnTo>
                  <a:lnTo>
                    <a:pt x="40435" y="416193"/>
                  </a:lnTo>
                  <a:lnTo>
                    <a:pt x="42767" y="427399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"/>
            <p:cNvSpPr/>
            <p:nvPr/>
          </p:nvSpPr>
          <p:spPr>
            <a:xfrm>
              <a:off x="1107281" y="4510479"/>
              <a:ext cx="485776" cy="161386"/>
            </a:xfrm>
            <a:custGeom>
              <a:avLst/>
              <a:gdLst/>
              <a:ahLst/>
              <a:cxnLst/>
              <a:rect l="0" t="0" r="0" b="0"/>
              <a:pathLst>
                <a:path w="485776" h="161386">
                  <a:moveTo>
                    <a:pt x="0" y="41518"/>
                  </a:moveTo>
                  <a:lnTo>
                    <a:pt x="3792" y="46070"/>
                  </a:lnTo>
                  <a:lnTo>
                    <a:pt x="5703" y="47410"/>
                  </a:lnTo>
                  <a:lnTo>
                    <a:pt x="9943" y="48899"/>
                  </a:lnTo>
                  <a:lnTo>
                    <a:pt x="24042" y="49855"/>
                  </a:lnTo>
                  <a:lnTo>
                    <a:pt x="34287" y="50021"/>
                  </a:lnTo>
                  <a:lnTo>
                    <a:pt x="45401" y="50060"/>
                  </a:lnTo>
                  <a:lnTo>
                    <a:pt x="50111" y="51023"/>
                  </a:lnTo>
                  <a:lnTo>
                    <a:pt x="61326" y="55976"/>
                  </a:lnTo>
                  <a:lnTo>
                    <a:pt x="75144" y="57867"/>
                  </a:lnTo>
                  <a:lnTo>
                    <a:pt x="87372" y="58309"/>
                  </a:lnTo>
                  <a:lnTo>
                    <a:pt x="113889" y="58616"/>
                  </a:lnTo>
                  <a:lnTo>
                    <a:pt x="124436" y="57690"/>
                  </a:lnTo>
                  <a:lnTo>
                    <a:pt x="137061" y="54103"/>
                  </a:lnTo>
                  <a:lnTo>
                    <a:pt x="148493" y="51874"/>
                  </a:lnTo>
                  <a:lnTo>
                    <a:pt x="158866" y="50884"/>
                  </a:lnTo>
                  <a:lnTo>
                    <a:pt x="168767" y="50442"/>
                  </a:lnTo>
                  <a:lnTo>
                    <a:pt x="187059" y="50195"/>
                  </a:lnTo>
                  <a:lnTo>
                    <a:pt x="198496" y="47597"/>
                  </a:lnTo>
                  <a:lnTo>
                    <a:pt x="208870" y="44220"/>
                  </a:lnTo>
                  <a:lnTo>
                    <a:pt x="223636" y="41366"/>
                  </a:lnTo>
                  <a:lnTo>
                    <a:pt x="233273" y="37323"/>
                  </a:lnTo>
                  <a:lnTo>
                    <a:pt x="243831" y="34243"/>
                  </a:lnTo>
                  <a:lnTo>
                    <a:pt x="251987" y="33330"/>
                  </a:lnTo>
                  <a:lnTo>
                    <a:pt x="254509" y="32249"/>
                  </a:lnTo>
                  <a:lnTo>
                    <a:pt x="259430" y="28509"/>
                  </a:lnTo>
                  <a:lnTo>
                    <a:pt x="264262" y="26211"/>
                  </a:lnTo>
                  <a:lnTo>
                    <a:pt x="273833" y="24736"/>
                  </a:lnTo>
                  <a:lnTo>
                    <a:pt x="276217" y="26520"/>
                  </a:lnTo>
                  <a:lnTo>
                    <a:pt x="278601" y="29615"/>
                  </a:lnTo>
                  <a:lnTo>
                    <a:pt x="280984" y="33583"/>
                  </a:lnTo>
                  <a:lnTo>
                    <a:pt x="282573" y="37180"/>
                  </a:lnTo>
                  <a:lnTo>
                    <a:pt x="283632" y="40531"/>
                  </a:lnTo>
                  <a:lnTo>
                    <a:pt x="284338" y="43718"/>
                  </a:lnTo>
                  <a:lnTo>
                    <a:pt x="284808" y="46794"/>
                  </a:lnTo>
                  <a:lnTo>
                    <a:pt x="285122" y="49798"/>
                  </a:lnTo>
                  <a:lnTo>
                    <a:pt x="285332" y="52754"/>
                  </a:lnTo>
                  <a:lnTo>
                    <a:pt x="285471" y="55676"/>
                  </a:lnTo>
                  <a:lnTo>
                    <a:pt x="285626" y="61463"/>
                  </a:lnTo>
                  <a:lnTo>
                    <a:pt x="285725" y="73892"/>
                  </a:lnTo>
                  <a:lnTo>
                    <a:pt x="285749" y="111411"/>
                  </a:lnTo>
                  <a:lnTo>
                    <a:pt x="286543" y="114783"/>
                  </a:lnTo>
                  <a:lnTo>
                    <a:pt x="287866" y="117984"/>
                  </a:lnTo>
                  <a:lnTo>
                    <a:pt x="289542" y="121070"/>
                  </a:lnTo>
                  <a:lnTo>
                    <a:pt x="291453" y="124081"/>
                  </a:lnTo>
                  <a:lnTo>
                    <a:pt x="293521" y="127040"/>
                  </a:lnTo>
                  <a:lnTo>
                    <a:pt x="295693" y="129965"/>
                  </a:lnTo>
                  <a:lnTo>
                    <a:pt x="297141" y="132868"/>
                  </a:lnTo>
                  <a:lnTo>
                    <a:pt x="298106" y="135756"/>
                  </a:lnTo>
                  <a:lnTo>
                    <a:pt x="298750" y="138633"/>
                  </a:lnTo>
                  <a:lnTo>
                    <a:pt x="299973" y="141504"/>
                  </a:lnTo>
                  <a:lnTo>
                    <a:pt x="301582" y="144370"/>
                  </a:lnTo>
                  <a:lnTo>
                    <a:pt x="303448" y="147234"/>
                  </a:lnTo>
                  <a:lnTo>
                    <a:pt x="305486" y="150096"/>
                  </a:lnTo>
                  <a:lnTo>
                    <a:pt x="307639" y="152956"/>
                  </a:lnTo>
                  <a:lnTo>
                    <a:pt x="309867" y="155815"/>
                  </a:lnTo>
                  <a:lnTo>
                    <a:pt x="312147" y="157721"/>
                  </a:lnTo>
                  <a:lnTo>
                    <a:pt x="316796" y="159839"/>
                  </a:lnTo>
                  <a:lnTo>
                    <a:pt x="331158" y="161198"/>
                  </a:lnTo>
                  <a:lnTo>
                    <a:pt x="337152" y="161385"/>
                  </a:lnTo>
                  <a:lnTo>
                    <a:pt x="339862" y="160482"/>
                  </a:lnTo>
                  <a:lnTo>
                    <a:pt x="344989" y="156938"/>
                  </a:lnTo>
                  <a:lnTo>
                    <a:pt x="349914" y="152189"/>
                  </a:lnTo>
                  <a:lnTo>
                    <a:pt x="352338" y="149588"/>
                  </a:lnTo>
                  <a:lnTo>
                    <a:pt x="357149" y="144160"/>
                  </a:lnTo>
                  <a:lnTo>
                    <a:pt x="359543" y="141378"/>
                  </a:lnTo>
                  <a:lnTo>
                    <a:pt x="361933" y="137619"/>
                  </a:lnTo>
                  <a:lnTo>
                    <a:pt x="364320" y="133208"/>
                  </a:lnTo>
                  <a:lnTo>
                    <a:pt x="366705" y="128363"/>
                  </a:lnTo>
                  <a:lnTo>
                    <a:pt x="369088" y="124179"/>
                  </a:lnTo>
                  <a:lnTo>
                    <a:pt x="371472" y="120438"/>
                  </a:lnTo>
                  <a:lnTo>
                    <a:pt x="373854" y="116992"/>
                  </a:lnTo>
                  <a:lnTo>
                    <a:pt x="376236" y="111836"/>
                  </a:lnTo>
                  <a:lnTo>
                    <a:pt x="378618" y="105542"/>
                  </a:lnTo>
                  <a:lnTo>
                    <a:pt x="380999" y="98488"/>
                  </a:lnTo>
                  <a:lnTo>
                    <a:pt x="383381" y="91880"/>
                  </a:lnTo>
                  <a:lnTo>
                    <a:pt x="388143" y="79459"/>
                  </a:lnTo>
                  <a:lnTo>
                    <a:pt x="389731" y="73480"/>
                  </a:lnTo>
                  <a:lnTo>
                    <a:pt x="390789" y="67588"/>
                  </a:lnTo>
                  <a:lnTo>
                    <a:pt x="391495" y="61756"/>
                  </a:lnTo>
                  <a:lnTo>
                    <a:pt x="392759" y="55962"/>
                  </a:lnTo>
                  <a:lnTo>
                    <a:pt x="394396" y="50195"/>
                  </a:lnTo>
                  <a:lnTo>
                    <a:pt x="396280" y="44446"/>
                  </a:lnTo>
                  <a:lnTo>
                    <a:pt x="397537" y="39660"/>
                  </a:lnTo>
                  <a:lnTo>
                    <a:pt x="398375" y="35517"/>
                  </a:lnTo>
                  <a:lnTo>
                    <a:pt x="398933" y="31802"/>
                  </a:lnTo>
                  <a:lnTo>
                    <a:pt x="399305" y="28373"/>
                  </a:lnTo>
                  <a:lnTo>
                    <a:pt x="399553" y="25135"/>
                  </a:lnTo>
                  <a:lnTo>
                    <a:pt x="399719" y="22023"/>
                  </a:lnTo>
                  <a:lnTo>
                    <a:pt x="399903" y="16027"/>
                  </a:lnTo>
                  <a:lnTo>
                    <a:pt x="400021" y="8966"/>
                  </a:lnTo>
                  <a:lnTo>
                    <a:pt x="397920" y="5461"/>
                  </a:lnTo>
                  <a:lnTo>
                    <a:pt x="393896" y="0"/>
                  </a:lnTo>
                  <a:lnTo>
                    <a:pt x="393566" y="504"/>
                  </a:lnTo>
                  <a:lnTo>
                    <a:pt x="393102" y="4812"/>
                  </a:lnTo>
                  <a:lnTo>
                    <a:pt x="392945" y="9291"/>
                  </a:lnTo>
                  <a:lnTo>
                    <a:pt x="392932" y="11461"/>
                  </a:lnTo>
                  <a:lnTo>
                    <a:pt x="393717" y="13860"/>
                  </a:lnTo>
                  <a:lnTo>
                    <a:pt x="395034" y="16412"/>
                  </a:lnTo>
                  <a:lnTo>
                    <a:pt x="396706" y="19066"/>
                  </a:lnTo>
                  <a:lnTo>
                    <a:pt x="397821" y="22740"/>
                  </a:lnTo>
                  <a:lnTo>
                    <a:pt x="398564" y="27095"/>
                  </a:lnTo>
                  <a:lnTo>
                    <a:pt x="399059" y="31903"/>
                  </a:lnTo>
                  <a:lnTo>
                    <a:pt x="400183" y="36060"/>
                  </a:lnTo>
                  <a:lnTo>
                    <a:pt x="401726" y="39785"/>
                  </a:lnTo>
                  <a:lnTo>
                    <a:pt x="403549" y="43220"/>
                  </a:lnTo>
                  <a:lnTo>
                    <a:pt x="404764" y="47415"/>
                  </a:lnTo>
                  <a:lnTo>
                    <a:pt x="405574" y="52117"/>
                  </a:lnTo>
                  <a:lnTo>
                    <a:pt x="406113" y="57157"/>
                  </a:lnTo>
                  <a:lnTo>
                    <a:pt x="407267" y="61469"/>
                  </a:lnTo>
                  <a:lnTo>
                    <a:pt x="408830" y="65296"/>
                  </a:lnTo>
                  <a:lnTo>
                    <a:pt x="410666" y="68800"/>
                  </a:lnTo>
                  <a:lnTo>
                    <a:pt x="412683" y="73042"/>
                  </a:lnTo>
                  <a:lnTo>
                    <a:pt x="417042" y="82833"/>
                  </a:lnTo>
                  <a:lnTo>
                    <a:pt x="418521" y="87159"/>
                  </a:lnTo>
                  <a:lnTo>
                    <a:pt x="419508" y="90995"/>
                  </a:lnTo>
                  <a:lnTo>
                    <a:pt x="420166" y="94505"/>
                  </a:lnTo>
                  <a:lnTo>
                    <a:pt x="421398" y="97798"/>
                  </a:lnTo>
                  <a:lnTo>
                    <a:pt x="423013" y="100946"/>
                  </a:lnTo>
                  <a:lnTo>
                    <a:pt x="424884" y="103996"/>
                  </a:lnTo>
                  <a:lnTo>
                    <a:pt x="426925" y="106983"/>
                  </a:lnTo>
                  <a:lnTo>
                    <a:pt x="429079" y="109926"/>
                  </a:lnTo>
                  <a:lnTo>
                    <a:pt x="431309" y="112841"/>
                  </a:lnTo>
                  <a:lnTo>
                    <a:pt x="435903" y="118620"/>
                  </a:lnTo>
                  <a:lnTo>
                    <a:pt x="438239" y="121494"/>
                  </a:lnTo>
                  <a:lnTo>
                    <a:pt x="440591" y="123411"/>
                  </a:lnTo>
                  <a:lnTo>
                    <a:pt x="445320" y="125539"/>
                  </a:lnTo>
                  <a:lnTo>
                    <a:pt x="454824" y="126907"/>
                  </a:lnTo>
                  <a:lnTo>
                    <a:pt x="469106" y="127214"/>
                  </a:lnTo>
                  <a:lnTo>
                    <a:pt x="485775" y="127243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"/>
            <p:cNvSpPr/>
            <p:nvPr/>
          </p:nvSpPr>
          <p:spPr>
            <a:xfrm>
              <a:off x="1621631" y="4492028"/>
              <a:ext cx="150020" cy="145651"/>
            </a:xfrm>
            <a:custGeom>
              <a:avLst/>
              <a:gdLst/>
              <a:ahLst/>
              <a:cxnLst/>
              <a:rect l="0" t="0" r="0" b="0"/>
              <a:pathLst>
                <a:path w="150020" h="145651">
                  <a:moveTo>
                    <a:pt x="0" y="8534"/>
                  </a:moveTo>
                  <a:lnTo>
                    <a:pt x="3792" y="13085"/>
                  </a:lnTo>
                  <a:lnTo>
                    <a:pt x="4909" y="16331"/>
                  </a:lnTo>
                  <a:lnTo>
                    <a:pt x="5654" y="20399"/>
                  </a:lnTo>
                  <a:lnTo>
                    <a:pt x="6151" y="25017"/>
                  </a:lnTo>
                  <a:lnTo>
                    <a:pt x="7275" y="29048"/>
                  </a:lnTo>
                  <a:lnTo>
                    <a:pt x="8819" y="32688"/>
                  </a:lnTo>
                  <a:lnTo>
                    <a:pt x="10642" y="36066"/>
                  </a:lnTo>
                  <a:lnTo>
                    <a:pt x="11857" y="40224"/>
                  </a:lnTo>
                  <a:lnTo>
                    <a:pt x="12667" y="44901"/>
                  </a:lnTo>
                  <a:lnTo>
                    <a:pt x="13207" y="49924"/>
                  </a:lnTo>
                  <a:lnTo>
                    <a:pt x="13567" y="55177"/>
                  </a:lnTo>
                  <a:lnTo>
                    <a:pt x="13807" y="60584"/>
                  </a:lnTo>
                  <a:lnTo>
                    <a:pt x="14074" y="71673"/>
                  </a:lnTo>
                  <a:lnTo>
                    <a:pt x="14192" y="82950"/>
                  </a:lnTo>
                  <a:lnTo>
                    <a:pt x="15018" y="88625"/>
                  </a:lnTo>
                  <a:lnTo>
                    <a:pt x="16362" y="94313"/>
                  </a:lnTo>
                  <a:lnTo>
                    <a:pt x="18052" y="100010"/>
                  </a:lnTo>
                  <a:lnTo>
                    <a:pt x="19178" y="104761"/>
                  </a:lnTo>
                  <a:lnTo>
                    <a:pt x="19929" y="108880"/>
                  </a:lnTo>
                  <a:lnTo>
                    <a:pt x="20430" y="112578"/>
                  </a:lnTo>
                  <a:lnTo>
                    <a:pt x="21557" y="115997"/>
                  </a:lnTo>
                  <a:lnTo>
                    <a:pt x="23102" y="119229"/>
                  </a:lnTo>
                  <a:lnTo>
                    <a:pt x="24927" y="122336"/>
                  </a:lnTo>
                  <a:lnTo>
                    <a:pt x="26143" y="125359"/>
                  </a:lnTo>
                  <a:lnTo>
                    <a:pt x="26953" y="128328"/>
                  </a:lnTo>
                  <a:lnTo>
                    <a:pt x="27494" y="131259"/>
                  </a:lnTo>
                  <a:lnTo>
                    <a:pt x="27854" y="134166"/>
                  </a:lnTo>
                  <a:lnTo>
                    <a:pt x="28094" y="137056"/>
                  </a:lnTo>
                  <a:lnTo>
                    <a:pt x="28547" y="145189"/>
                  </a:lnTo>
                  <a:lnTo>
                    <a:pt x="32359" y="145545"/>
                  </a:lnTo>
                  <a:lnTo>
                    <a:pt x="34723" y="145650"/>
                  </a:lnTo>
                  <a:lnTo>
                    <a:pt x="35055" y="144712"/>
                  </a:lnTo>
                  <a:lnTo>
                    <a:pt x="35424" y="141130"/>
                  </a:lnTo>
                  <a:lnTo>
                    <a:pt x="35522" y="137889"/>
                  </a:lnTo>
                  <a:lnTo>
                    <a:pt x="35660" y="124226"/>
                  </a:lnTo>
                  <a:lnTo>
                    <a:pt x="35711" y="96924"/>
                  </a:lnTo>
                  <a:lnTo>
                    <a:pt x="37301" y="90321"/>
                  </a:lnTo>
                  <a:lnTo>
                    <a:pt x="39949" y="83061"/>
                  </a:lnTo>
                  <a:lnTo>
                    <a:pt x="54385" y="49323"/>
                  </a:lnTo>
                  <a:lnTo>
                    <a:pt x="66624" y="20068"/>
                  </a:lnTo>
                  <a:lnTo>
                    <a:pt x="69022" y="16223"/>
                  </a:lnTo>
                  <a:lnTo>
                    <a:pt x="71415" y="13660"/>
                  </a:lnTo>
                  <a:lnTo>
                    <a:pt x="73804" y="11951"/>
                  </a:lnTo>
                  <a:lnTo>
                    <a:pt x="76190" y="9860"/>
                  </a:lnTo>
                  <a:lnTo>
                    <a:pt x="78574" y="7513"/>
                  </a:lnTo>
                  <a:lnTo>
                    <a:pt x="80958" y="4995"/>
                  </a:lnTo>
                  <a:lnTo>
                    <a:pt x="83341" y="3318"/>
                  </a:lnTo>
                  <a:lnTo>
                    <a:pt x="85723" y="2199"/>
                  </a:lnTo>
                  <a:lnTo>
                    <a:pt x="88105" y="1453"/>
                  </a:lnTo>
                  <a:lnTo>
                    <a:pt x="90486" y="956"/>
                  </a:lnTo>
                  <a:lnTo>
                    <a:pt x="92868" y="625"/>
                  </a:lnTo>
                  <a:lnTo>
                    <a:pt x="95250" y="404"/>
                  </a:lnTo>
                  <a:lnTo>
                    <a:pt x="98425" y="256"/>
                  </a:lnTo>
                  <a:lnTo>
                    <a:pt x="109684" y="49"/>
                  </a:lnTo>
                  <a:lnTo>
                    <a:pt x="115688" y="0"/>
                  </a:lnTo>
                  <a:lnTo>
                    <a:pt x="118400" y="940"/>
                  </a:lnTo>
                  <a:lnTo>
                    <a:pt x="121002" y="2519"/>
                  </a:lnTo>
                  <a:lnTo>
                    <a:pt x="123531" y="4523"/>
                  </a:lnTo>
                  <a:lnTo>
                    <a:pt x="126010" y="7765"/>
                  </a:lnTo>
                  <a:lnTo>
                    <a:pt x="128457" y="11832"/>
                  </a:lnTo>
                  <a:lnTo>
                    <a:pt x="130881" y="16447"/>
                  </a:lnTo>
                  <a:lnTo>
                    <a:pt x="133292" y="21430"/>
                  </a:lnTo>
                  <a:lnTo>
                    <a:pt x="138087" y="32046"/>
                  </a:lnTo>
                  <a:lnTo>
                    <a:pt x="139683" y="37543"/>
                  </a:lnTo>
                  <a:lnTo>
                    <a:pt x="140747" y="43114"/>
                  </a:lnTo>
                  <a:lnTo>
                    <a:pt x="141456" y="48732"/>
                  </a:lnTo>
                  <a:lnTo>
                    <a:pt x="142723" y="54383"/>
                  </a:lnTo>
                  <a:lnTo>
                    <a:pt x="144361" y="60055"/>
                  </a:lnTo>
                  <a:lnTo>
                    <a:pt x="146247" y="65741"/>
                  </a:lnTo>
                  <a:lnTo>
                    <a:pt x="147504" y="71437"/>
                  </a:lnTo>
                  <a:lnTo>
                    <a:pt x="148342" y="77140"/>
                  </a:lnTo>
                  <a:lnTo>
                    <a:pt x="148901" y="82846"/>
                  </a:lnTo>
                  <a:lnTo>
                    <a:pt x="149274" y="87603"/>
                  </a:lnTo>
                  <a:lnTo>
                    <a:pt x="149522" y="91727"/>
                  </a:lnTo>
                  <a:lnTo>
                    <a:pt x="149687" y="95429"/>
                  </a:lnTo>
                  <a:lnTo>
                    <a:pt x="149004" y="98849"/>
                  </a:lnTo>
                  <a:lnTo>
                    <a:pt x="147755" y="102081"/>
                  </a:lnTo>
                  <a:lnTo>
                    <a:pt x="146128" y="105189"/>
                  </a:lnTo>
                  <a:lnTo>
                    <a:pt x="145044" y="108213"/>
                  </a:lnTo>
                  <a:lnTo>
                    <a:pt x="144321" y="111182"/>
                  </a:lnTo>
                  <a:lnTo>
                    <a:pt x="143839" y="114113"/>
                  </a:lnTo>
                  <a:lnTo>
                    <a:pt x="143517" y="117020"/>
                  </a:lnTo>
                  <a:lnTo>
                    <a:pt x="143303" y="119911"/>
                  </a:lnTo>
                  <a:lnTo>
                    <a:pt x="142959" y="126843"/>
                  </a:lnTo>
                  <a:lnTo>
                    <a:pt x="143725" y="127411"/>
                  </a:lnTo>
                  <a:lnTo>
                    <a:pt x="147801" y="128212"/>
                  </a:lnTo>
                  <a:lnTo>
                    <a:pt x="148540" y="128324"/>
                  </a:lnTo>
                  <a:lnTo>
                    <a:pt x="150019" y="119977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3"/>
            <p:cNvSpPr/>
            <p:nvPr/>
          </p:nvSpPr>
          <p:spPr>
            <a:xfrm>
              <a:off x="1836047" y="4484618"/>
              <a:ext cx="178491" cy="144414"/>
            </a:xfrm>
            <a:custGeom>
              <a:avLst/>
              <a:gdLst/>
              <a:ahLst/>
              <a:cxnLst/>
              <a:rect l="0" t="0" r="0" b="0"/>
              <a:pathLst>
                <a:path w="178491" h="144414">
                  <a:moveTo>
                    <a:pt x="78478" y="15944"/>
                  </a:moveTo>
                  <a:lnTo>
                    <a:pt x="78478" y="7725"/>
                  </a:lnTo>
                  <a:lnTo>
                    <a:pt x="74685" y="7476"/>
                  </a:lnTo>
                  <a:lnTo>
                    <a:pt x="73568" y="6489"/>
                  </a:lnTo>
                  <a:lnTo>
                    <a:pt x="72823" y="4878"/>
                  </a:lnTo>
                  <a:lnTo>
                    <a:pt x="72327" y="2852"/>
                  </a:lnTo>
                  <a:lnTo>
                    <a:pt x="71202" y="1501"/>
                  </a:lnTo>
                  <a:lnTo>
                    <a:pt x="69658" y="601"/>
                  </a:lnTo>
                  <a:lnTo>
                    <a:pt x="67835" y="0"/>
                  </a:lnTo>
                  <a:lnTo>
                    <a:pt x="65827" y="552"/>
                  </a:lnTo>
                  <a:lnTo>
                    <a:pt x="61478" y="3706"/>
                  </a:lnTo>
                  <a:lnTo>
                    <a:pt x="56899" y="5742"/>
                  </a:lnTo>
                  <a:lnTo>
                    <a:pt x="52218" y="6648"/>
                  </a:lnTo>
                  <a:lnTo>
                    <a:pt x="47492" y="7050"/>
                  </a:lnTo>
                  <a:lnTo>
                    <a:pt x="45120" y="8109"/>
                  </a:lnTo>
                  <a:lnTo>
                    <a:pt x="40369" y="11827"/>
                  </a:lnTo>
                  <a:lnTo>
                    <a:pt x="38784" y="14152"/>
                  </a:lnTo>
                  <a:lnTo>
                    <a:pt x="37728" y="16655"/>
                  </a:lnTo>
                  <a:lnTo>
                    <a:pt x="37023" y="19275"/>
                  </a:lnTo>
                  <a:lnTo>
                    <a:pt x="34967" y="21975"/>
                  </a:lnTo>
                  <a:lnTo>
                    <a:pt x="32008" y="24727"/>
                  </a:lnTo>
                  <a:lnTo>
                    <a:pt x="28447" y="27515"/>
                  </a:lnTo>
                  <a:lnTo>
                    <a:pt x="26074" y="30326"/>
                  </a:lnTo>
                  <a:lnTo>
                    <a:pt x="24492" y="33151"/>
                  </a:lnTo>
                  <a:lnTo>
                    <a:pt x="23437" y="35989"/>
                  </a:lnTo>
                  <a:lnTo>
                    <a:pt x="21147" y="38832"/>
                  </a:lnTo>
                  <a:lnTo>
                    <a:pt x="18032" y="41680"/>
                  </a:lnTo>
                  <a:lnTo>
                    <a:pt x="14368" y="44531"/>
                  </a:lnTo>
                  <a:lnTo>
                    <a:pt x="11925" y="48338"/>
                  </a:lnTo>
                  <a:lnTo>
                    <a:pt x="10297" y="52779"/>
                  </a:lnTo>
                  <a:lnTo>
                    <a:pt x="9211" y="57646"/>
                  </a:lnTo>
                  <a:lnTo>
                    <a:pt x="7694" y="61843"/>
                  </a:lnTo>
                  <a:lnTo>
                    <a:pt x="5888" y="65593"/>
                  </a:lnTo>
                  <a:lnTo>
                    <a:pt x="3891" y="69046"/>
                  </a:lnTo>
                  <a:lnTo>
                    <a:pt x="2559" y="72301"/>
                  </a:lnTo>
                  <a:lnTo>
                    <a:pt x="1672" y="75423"/>
                  </a:lnTo>
                  <a:lnTo>
                    <a:pt x="1080" y="78456"/>
                  </a:lnTo>
                  <a:lnTo>
                    <a:pt x="686" y="81431"/>
                  </a:lnTo>
                  <a:lnTo>
                    <a:pt x="422" y="84367"/>
                  </a:lnTo>
                  <a:lnTo>
                    <a:pt x="247" y="87277"/>
                  </a:lnTo>
                  <a:lnTo>
                    <a:pt x="130" y="90170"/>
                  </a:lnTo>
                  <a:lnTo>
                    <a:pt x="0" y="95923"/>
                  </a:lnTo>
                  <a:lnTo>
                    <a:pt x="759" y="99744"/>
                  </a:lnTo>
                  <a:lnTo>
                    <a:pt x="2059" y="104195"/>
                  </a:lnTo>
                  <a:lnTo>
                    <a:pt x="3719" y="109069"/>
                  </a:lnTo>
                  <a:lnTo>
                    <a:pt x="5620" y="113269"/>
                  </a:lnTo>
                  <a:lnTo>
                    <a:pt x="7681" y="117023"/>
                  </a:lnTo>
                  <a:lnTo>
                    <a:pt x="9848" y="120478"/>
                  </a:lnTo>
                  <a:lnTo>
                    <a:pt x="12087" y="123733"/>
                  </a:lnTo>
                  <a:lnTo>
                    <a:pt x="14373" y="126856"/>
                  </a:lnTo>
                  <a:lnTo>
                    <a:pt x="16692" y="129891"/>
                  </a:lnTo>
                  <a:lnTo>
                    <a:pt x="19031" y="131914"/>
                  </a:lnTo>
                  <a:lnTo>
                    <a:pt x="23746" y="134162"/>
                  </a:lnTo>
                  <a:lnTo>
                    <a:pt x="26909" y="135713"/>
                  </a:lnTo>
                  <a:lnTo>
                    <a:pt x="30604" y="137700"/>
                  </a:lnTo>
                  <a:lnTo>
                    <a:pt x="34656" y="139977"/>
                  </a:lnTo>
                  <a:lnTo>
                    <a:pt x="38944" y="141495"/>
                  </a:lnTo>
                  <a:lnTo>
                    <a:pt x="43391" y="142507"/>
                  </a:lnTo>
                  <a:lnTo>
                    <a:pt x="47943" y="143182"/>
                  </a:lnTo>
                  <a:lnTo>
                    <a:pt x="51771" y="143632"/>
                  </a:lnTo>
                  <a:lnTo>
                    <a:pt x="55117" y="143932"/>
                  </a:lnTo>
                  <a:lnTo>
                    <a:pt x="58141" y="144132"/>
                  </a:lnTo>
                  <a:lnTo>
                    <a:pt x="65735" y="144354"/>
                  </a:lnTo>
                  <a:lnTo>
                    <a:pt x="69982" y="144413"/>
                  </a:lnTo>
                  <a:lnTo>
                    <a:pt x="75195" y="143501"/>
                  </a:lnTo>
                  <a:lnTo>
                    <a:pt x="81052" y="141939"/>
                  </a:lnTo>
                  <a:lnTo>
                    <a:pt x="87337" y="139946"/>
                  </a:lnTo>
                  <a:lnTo>
                    <a:pt x="93909" y="137664"/>
                  </a:lnTo>
                  <a:lnTo>
                    <a:pt x="107561" y="132590"/>
                  </a:lnTo>
                  <a:lnTo>
                    <a:pt x="113742" y="129903"/>
                  </a:lnTo>
                  <a:lnTo>
                    <a:pt x="119449" y="127159"/>
                  </a:lnTo>
                  <a:lnTo>
                    <a:pt x="124842" y="124377"/>
                  </a:lnTo>
                  <a:lnTo>
                    <a:pt x="130818" y="120619"/>
                  </a:lnTo>
                  <a:lnTo>
                    <a:pt x="137184" y="116207"/>
                  </a:lnTo>
                  <a:lnTo>
                    <a:pt x="143809" y="111361"/>
                  </a:lnTo>
                  <a:lnTo>
                    <a:pt x="149019" y="107178"/>
                  </a:lnTo>
                  <a:lnTo>
                    <a:pt x="153287" y="103437"/>
                  </a:lnTo>
                  <a:lnTo>
                    <a:pt x="156925" y="99990"/>
                  </a:lnTo>
                  <a:lnTo>
                    <a:pt x="160939" y="96740"/>
                  </a:lnTo>
                  <a:lnTo>
                    <a:pt x="165202" y="93621"/>
                  </a:lnTo>
                  <a:lnTo>
                    <a:pt x="178490" y="84524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4"/>
            <p:cNvSpPr/>
            <p:nvPr/>
          </p:nvSpPr>
          <p:spPr>
            <a:xfrm>
              <a:off x="2078831" y="4286250"/>
              <a:ext cx="57151" cy="360046"/>
            </a:xfrm>
            <a:custGeom>
              <a:avLst/>
              <a:gdLst/>
              <a:ahLst/>
              <a:cxnLst/>
              <a:rect l="0" t="0" r="0" b="0"/>
              <a:pathLst>
                <a:path w="57151" h="360046">
                  <a:moveTo>
                    <a:pt x="7144" y="0"/>
                  </a:moveTo>
                  <a:lnTo>
                    <a:pt x="87" y="0"/>
                  </a:lnTo>
                  <a:lnTo>
                    <a:pt x="11" y="9325"/>
                  </a:lnTo>
                  <a:lnTo>
                    <a:pt x="0" y="94844"/>
                  </a:lnTo>
                  <a:lnTo>
                    <a:pt x="794" y="103234"/>
                  </a:lnTo>
                  <a:lnTo>
                    <a:pt x="2116" y="111686"/>
                  </a:lnTo>
                  <a:lnTo>
                    <a:pt x="3793" y="120177"/>
                  </a:lnTo>
                  <a:lnTo>
                    <a:pt x="4910" y="128696"/>
                  </a:lnTo>
                  <a:lnTo>
                    <a:pt x="5654" y="137231"/>
                  </a:lnTo>
                  <a:lnTo>
                    <a:pt x="6151" y="145780"/>
                  </a:lnTo>
                  <a:lnTo>
                    <a:pt x="8069" y="154336"/>
                  </a:lnTo>
                  <a:lnTo>
                    <a:pt x="10936" y="162899"/>
                  </a:lnTo>
                  <a:lnTo>
                    <a:pt x="14434" y="171463"/>
                  </a:lnTo>
                  <a:lnTo>
                    <a:pt x="17560" y="180031"/>
                  </a:lnTo>
                  <a:lnTo>
                    <a:pt x="20438" y="188601"/>
                  </a:lnTo>
                  <a:lnTo>
                    <a:pt x="23150" y="197171"/>
                  </a:lnTo>
                  <a:lnTo>
                    <a:pt x="24959" y="205743"/>
                  </a:lnTo>
                  <a:lnTo>
                    <a:pt x="26164" y="214314"/>
                  </a:lnTo>
                  <a:lnTo>
                    <a:pt x="26968" y="222886"/>
                  </a:lnTo>
                  <a:lnTo>
                    <a:pt x="28297" y="231458"/>
                  </a:lnTo>
                  <a:lnTo>
                    <a:pt x="29977" y="240030"/>
                  </a:lnTo>
                  <a:lnTo>
                    <a:pt x="31891" y="248603"/>
                  </a:lnTo>
                  <a:lnTo>
                    <a:pt x="33167" y="257175"/>
                  </a:lnTo>
                  <a:lnTo>
                    <a:pt x="34018" y="265747"/>
                  </a:lnTo>
                  <a:lnTo>
                    <a:pt x="34584" y="274320"/>
                  </a:lnTo>
                  <a:lnTo>
                    <a:pt x="35756" y="281940"/>
                  </a:lnTo>
                  <a:lnTo>
                    <a:pt x="37331" y="288925"/>
                  </a:lnTo>
                  <a:lnTo>
                    <a:pt x="39175" y="295487"/>
                  </a:lnTo>
                  <a:lnTo>
                    <a:pt x="40404" y="301766"/>
                  </a:lnTo>
                  <a:lnTo>
                    <a:pt x="41224" y="307857"/>
                  </a:lnTo>
                  <a:lnTo>
                    <a:pt x="41770" y="313823"/>
                  </a:lnTo>
                  <a:lnTo>
                    <a:pt x="42928" y="319705"/>
                  </a:lnTo>
                  <a:lnTo>
                    <a:pt x="44494" y="325532"/>
                  </a:lnTo>
                  <a:lnTo>
                    <a:pt x="46331" y="331321"/>
                  </a:lnTo>
                  <a:lnTo>
                    <a:pt x="47556" y="336133"/>
                  </a:lnTo>
                  <a:lnTo>
                    <a:pt x="48917" y="344020"/>
                  </a:lnTo>
                  <a:lnTo>
                    <a:pt x="49684" y="353815"/>
                  </a:lnTo>
                  <a:lnTo>
                    <a:pt x="50585" y="355891"/>
                  </a:lnTo>
                  <a:lnTo>
                    <a:pt x="51980" y="357276"/>
                  </a:lnTo>
                  <a:lnTo>
                    <a:pt x="57150" y="36004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5"/>
            <p:cNvSpPr/>
            <p:nvPr/>
          </p:nvSpPr>
          <p:spPr>
            <a:xfrm>
              <a:off x="2028825" y="4431995"/>
              <a:ext cx="250032" cy="171438"/>
            </a:xfrm>
            <a:custGeom>
              <a:avLst/>
              <a:gdLst/>
              <a:ahLst/>
              <a:cxnLst/>
              <a:rect l="0" t="0" r="0" b="0"/>
              <a:pathLst>
                <a:path w="250032" h="171438">
                  <a:moveTo>
                    <a:pt x="0" y="68567"/>
                  </a:moveTo>
                  <a:lnTo>
                    <a:pt x="10849" y="68567"/>
                  </a:lnTo>
                  <a:lnTo>
                    <a:pt x="12788" y="67615"/>
                  </a:lnTo>
                  <a:lnTo>
                    <a:pt x="17061" y="64017"/>
                  </a:lnTo>
                  <a:lnTo>
                    <a:pt x="20105" y="62675"/>
                  </a:lnTo>
                  <a:lnTo>
                    <a:pt x="27721" y="61186"/>
                  </a:lnTo>
                  <a:lnTo>
                    <a:pt x="39118" y="56979"/>
                  </a:lnTo>
                  <a:lnTo>
                    <a:pt x="75064" y="42144"/>
                  </a:lnTo>
                  <a:lnTo>
                    <a:pt x="90524" y="36664"/>
                  </a:lnTo>
                  <a:lnTo>
                    <a:pt x="103212" y="33011"/>
                  </a:lnTo>
                  <a:lnTo>
                    <a:pt x="114051" y="30576"/>
                  </a:lnTo>
                  <a:lnTo>
                    <a:pt x="122865" y="27999"/>
                  </a:lnTo>
                  <a:lnTo>
                    <a:pt x="130329" y="25330"/>
                  </a:lnTo>
                  <a:lnTo>
                    <a:pt x="136892" y="22597"/>
                  </a:lnTo>
                  <a:lnTo>
                    <a:pt x="142855" y="19823"/>
                  </a:lnTo>
                  <a:lnTo>
                    <a:pt x="148418" y="17021"/>
                  </a:lnTo>
                  <a:lnTo>
                    <a:pt x="153714" y="14200"/>
                  </a:lnTo>
                  <a:lnTo>
                    <a:pt x="163832" y="8526"/>
                  </a:lnTo>
                  <a:lnTo>
                    <a:pt x="168752" y="5680"/>
                  </a:lnTo>
                  <a:lnTo>
                    <a:pt x="173620" y="3783"/>
                  </a:lnTo>
                  <a:lnTo>
                    <a:pt x="178453" y="2518"/>
                  </a:lnTo>
                  <a:lnTo>
                    <a:pt x="183262" y="1674"/>
                  </a:lnTo>
                  <a:lnTo>
                    <a:pt x="190723" y="737"/>
                  </a:lnTo>
                  <a:lnTo>
                    <a:pt x="197478" y="320"/>
                  </a:lnTo>
                  <a:lnTo>
                    <a:pt x="211782" y="31"/>
                  </a:lnTo>
                  <a:lnTo>
                    <a:pt x="217355" y="0"/>
                  </a:lnTo>
                  <a:lnTo>
                    <a:pt x="219516" y="948"/>
                  </a:lnTo>
                  <a:lnTo>
                    <a:pt x="224033" y="4542"/>
                  </a:lnTo>
                  <a:lnTo>
                    <a:pt x="225555" y="6833"/>
                  </a:lnTo>
                  <a:lnTo>
                    <a:pt x="226570" y="9314"/>
                  </a:lnTo>
                  <a:lnTo>
                    <a:pt x="227246" y="11920"/>
                  </a:lnTo>
                  <a:lnTo>
                    <a:pt x="228491" y="14610"/>
                  </a:lnTo>
                  <a:lnTo>
                    <a:pt x="230115" y="17356"/>
                  </a:lnTo>
                  <a:lnTo>
                    <a:pt x="231991" y="20138"/>
                  </a:lnTo>
                  <a:lnTo>
                    <a:pt x="233242" y="23899"/>
                  </a:lnTo>
                  <a:lnTo>
                    <a:pt x="234076" y="28311"/>
                  </a:lnTo>
                  <a:lnTo>
                    <a:pt x="234632" y="33158"/>
                  </a:lnTo>
                  <a:lnTo>
                    <a:pt x="235002" y="38293"/>
                  </a:lnTo>
                  <a:lnTo>
                    <a:pt x="235249" y="43622"/>
                  </a:lnTo>
                  <a:lnTo>
                    <a:pt x="235524" y="54623"/>
                  </a:lnTo>
                  <a:lnTo>
                    <a:pt x="235714" y="82900"/>
                  </a:lnTo>
                  <a:lnTo>
                    <a:pt x="234930" y="88600"/>
                  </a:lnTo>
                  <a:lnTo>
                    <a:pt x="233614" y="94305"/>
                  </a:lnTo>
                  <a:lnTo>
                    <a:pt x="231943" y="100013"/>
                  </a:lnTo>
                  <a:lnTo>
                    <a:pt x="230828" y="105723"/>
                  </a:lnTo>
                  <a:lnTo>
                    <a:pt x="230085" y="111435"/>
                  </a:lnTo>
                  <a:lnTo>
                    <a:pt x="229590" y="117149"/>
                  </a:lnTo>
                  <a:lnTo>
                    <a:pt x="229260" y="121910"/>
                  </a:lnTo>
                  <a:lnTo>
                    <a:pt x="229040" y="126036"/>
                  </a:lnTo>
                  <a:lnTo>
                    <a:pt x="228893" y="129740"/>
                  </a:lnTo>
                  <a:lnTo>
                    <a:pt x="228730" y="138935"/>
                  </a:lnTo>
                  <a:lnTo>
                    <a:pt x="228687" y="144054"/>
                  </a:lnTo>
                  <a:lnTo>
                    <a:pt x="229452" y="148419"/>
                  </a:lnTo>
                  <a:lnTo>
                    <a:pt x="230755" y="152282"/>
                  </a:lnTo>
                  <a:lnTo>
                    <a:pt x="232418" y="155809"/>
                  </a:lnTo>
                  <a:lnTo>
                    <a:pt x="233526" y="159113"/>
                  </a:lnTo>
                  <a:lnTo>
                    <a:pt x="234265" y="162269"/>
                  </a:lnTo>
                  <a:lnTo>
                    <a:pt x="234758" y="165325"/>
                  </a:lnTo>
                  <a:lnTo>
                    <a:pt x="235880" y="167362"/>
                  </a:lnTo>
                  <a:lnTo>
                    <a:pt x="237422" y="168721"/>
                  </a:lnTo>
                  <a:lnTo>
                    <a:pt x="241807" y="170900"/>
                  </a:lnTo>
                  <a:lnTo>
                    <a:pt x="248399" y="171367"/>
                  </a:lnTo>
                  <a:lnTo>
                    <a:pt x="250031" y="171437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"/>
            <p:cNvSpPr/>
            <p:nvPr/>
          </p:nvSpPr>
          <p:spPr>
            <a:xfrm>
              <a:off x="2250281" y="4337684"/>
              <a:ext cx="7145" cy="8574"/>
            </a:xfrm>
            <a:custGeom>
              <a:avLst/>
              <a:gdLst/>
              <a:ahLst/>
              <a:cxnLst/>
              <a:rect l="0" t="0" r="0" b="0"/>
              <a:pathLst>
                <a:path w="7145" h="8574">
                  <a:moveTo>
                    <a:pt x="7144" y="8573"/>
                  </a:moveTo>
                  <a:lnTo>
                    <a:pt x="0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7"/>
            <p:cNvSpPr/>
            <p:nvPr/>
          </p:nvSpPr>
          <p:spPr>
            <a:xfrm>
              <a:off x="2357524" y="4372127"/>
              <a:ext cx="128472" cy="196876"/>
            </a:xfrm>
            <a:custGeom>
              <a:avLst/>
              <a:gdLst/>
              <a:ahLst/>
              <a:cxnLst/>
              <a:rect l="0" t="0" r="0" b="0"/>
              <a:pathLst>
                <a:path w="128472" h="196876">
                  <a:moveTo>
                    <a:pt x="21344" y="34137"/>
                  </a:moveTo>
                  <a:lnTo>
                    <a:pt x="8137" y="49986"/>
                  </a:lnTo>
                  <a:lnTo>
                    <a:pt x="7777" y="51371"/>
                  </a:lnTo>
                  <a:lnTo>
                    <a:pt x="7377" y="55449"/>
                  </a:lnTo>
                  <a:lnTo>
                    <a:pt x="7270" y="58823"/>
                  </a:lnTo>
                  <a:lnTo>
                    <a:pt x="7099" y="75385"/>
                  </a:lnTo>
                  <a:lnTo>
                    <a:pt x="7085" y="78781"/>
                  </a:lnTo>
                  <a:lnTo>
                    <a:pt x="6282" y="82950"/>
                  </a:lnTo>
                  <a:lnTo>
                    <a:pt x="4953" y="87634"/>
                  </a:lnTo>
                  <a:lnTo>
                    <a:pt x="3273" y="92662"/>
                  </a:lnTo>
                  <a:lnTo>
                    <a:pt x="2153" y="96966"/>
                  </a:lnTo>
                  <a:lnTo>
                    <a:pt x="1406" y="100788"/>
                  </a:lnTo>
                  <a:lnTo>
                    <a:pt x="909" y="104289"/>
                  </a:lnTo>
                  <a:lnTo>
                    <a:pt x="577" y="108527"/>
                  </a:lnTo>
                  <a:lnTo>
                    <a:pt x="355" y="113258"/>
                  </a:lnTo>
                  <a:lnTo>
                    <a:pt x="110" y="122642"/>
                  </a:lnTo>
                  <a:lnTo>
                    <a:pt x="0" y="129988"/>
                  </a:lnTo>
                  <a:lnTo>
                    <a:pt x="765" y="133280"/>
                  </a:lnTo>
                  <a:lnTo>
                    <a:pt x="2069" y="136428"/>
                  </a:lnTo>
                  <a:lnTo>
                    <a:pt x="3731" y="139479"/>
                  </a:lnTo>
                  <a:lnTo>
                    <a:pt x="4840" y="143417"/>
                  </a:lnTo>
                  <a:lnTo>
                    <a:pt x="5579" y="147948"/>
                  </a:lnTo>
                  <a:lnTo>
                    <a:pt x="6072" y="152873"/>
                  </a:lnTo>
                  <a:lnTo>
                    <a:pt x="7194" y="157110"/>
                  </a:lnTo>
                  <a:lnTo>
                    <a:pt x="8736" y="160887"/>
                  </a:lnTo>
                  <a:lnTo>
                    <a:pt x="10557" y="164357"/>
                  </a:lnTo>
                  <a:lnTo>
                    <a:pt x="12566" y="167623"/>
                  </a:lnTo>
                  <a:lnTo>
                    <a:pt x="14698" y="170753"/>
                  </a:lnTo>
                  <a:lnTo>
                    <a:pt x="16914" y="173792"/>
                  </a:lnTo>
                  <a:lnTo>
                    <a:pt x="19184" y="175818"/>
                  </a:lnTo>
                  <a:lnTo>
                    <a:pt x="21492" y="177168"/>
                  </a:lnTo>
                  <a:lnTo>
                    <a:pt x="23824" y="178069"/>
                  </a:lnTo>
                  <a:lnTo>
                    <a:pt x="26172" y="179622"/>
                  </a:lnTo>
                  <a:lnTo>
                    <a:pt x="28532" y="181610"/>
                  </a:lnTo>
                  <a:lnTo>
                    <a:pt x="30899" y="183887"/>
                  </a:lnTo>
                  <a:lnTo>
                    <a:pt x="32477" y="186358"/>
                  </a:lnTo>
                  <a:lnTo>
                    <a:pt x="33528" y="188958"/>
                  </a:lnTo>
                  <a:lnTo>
                    <a:pt x="34229" y="191644"/>
                  </a:lnTo>
                  <a:lnTo>
                    <a:pt x="35491" y="193434"/>
                  </a:lnTo>
                  <a:lnTo>
                    <a:pt x="37125" y="194628"/>
                  </a:lnTo>
                  <a:lnTo>
                    <a:pt x="39008" y="195424"/>
                  </a:lnTo>
                  <a:lnTo>
                    <a:pt x="41852" y="195954"/>
                  </a:lnTo>
                  <a:lnTo>
                    <a:pt x="45335" y="196308"/>
                  </a:lnTo>
                  <a:lnTo>
                    <a:pt x="52644" y="196701"/>
                  </a:lnTo>
                  <a:lnTo>
                    <a:pt x="58539" y="196875"/>
                  </a:lnTo>
                  <a:lnTo>
                    <a:pt x="62015" y="195969"/>
                  </a:lnTo>
                  <a:lnTo>
                    <a:pt x="65921" y="194413"/>
                  </a:lnTo>
                  <a:lnTo>
                    <a:pt x="70112" y="192423"/>
                  </a:lnTo>
                  <a:lnTo>
                    <a:pt x="73700" y="191096"/>
                  </a:lnTo>
                  <a:lnTo>
                    <a:pt x="76886" y="190212"/>
                  </a:lnTo>
                  <a:lnTo>
                    <a:pt x="79803" y="189622"/>
                  </a:lnTo>
                  <a:lnTo>
                    <a:pt x="82542" y="187324"/>
                  </a:lnTo>
                  <a:lnTo>
                    <a:pt x="85161" y="183887"/>
                  </a:lnTo>
                  <a:lnTo>
                    <a:pt x="87701" y="179690"/>
                  </a:lnTo>
                  <a:lnTo>
                    <a:pt x="90189" y="175941"/>
                  </a:lnTo>
                  <a:lnTo>
                    <a:pt x="92640" y="172488"/>
                  </a:lnTo>
                  <a:lnTo>
                    <a:pt x="95069" y="169233"/>
                  </a:lnTo>
                  <a:lnTo>
                    <a:pt x="97481" y="165159"/>
                  </a:lnTo>
                  <a:lnTo>
                    <a:pt x="99884" y="160538"/>
                  </a:lnTo>
                  <a:lnTo>
                    <a:pt x="102279" y="155552"/>
                  </a:lnTo>
                  <a:lnTo>
                    <a:pt x="104669" y="151275"/>
                  </a:lnTo>
                  <a:lnTo>
                    <a:pt x="107057" y="147472"/>
                  </a:lnTo>
                  <a:lnTo>
                    <a:pt x="109442" y="143984"/>
                  </a:lnTo>
                  <a:lnTo>
                    <a:pt x="111826" y="139753"/>
                  </a:lnTo>
                  <a:lnTo>
                    <a:pt x="114209" y="135028"/>
                  </a:lnTo>
                  <a:lnTo>
                    <a:pt x="116592" y="129973"/>
                  </a:lnTo>
                  <a:lnTo>
                    <a:pt x="118180" y="123745"/>
                  </a:lnTo>
                  <a:lnTo>
                    <a:pt x="119239" y="116736"/>
                  </a:lnTo>
                  <a:lnTo>
                    <a:pt x="119945" y="109206"/>
                  </a:lnTo>
                  <a:lnTo>
                    <a:pt x="121209" y="102280"/>
                  </a:lnTo>
                  <a:lnTo>
                    <a:pt x="122846" y="95758"/>
                  </a:lnTo>
                  <a:lnTo>
                    <a:pt x="124731" y="89506"/>
                  </a:lnTo>
                  <a:lnTo>
                    <a:pt x="125987" y="83433"/>
                  </a:lnTo>
                  <a:lnTo>
                    <a:pt x="126825" y="77478"/>
                  </a:lnTo>
                  <a:lnTo>
                    <a:pt x="127384" y="71604"/>
                  </a:lnTo>
                  <a:lnTo>
                    <a:pt x="127756" y="65783"/>
                  </a:lnTo>
                  <a:lnTo>
                    <a:pt x="128004" y="59997"/>
                  </a:lnTo>
                  <a:lnTo>
                    <a:pt x="128280" y="48488"/>
                  </a:lnTo>
                  <a:lnTo>
                    <a:pt x="128471" y="24409"/>
                  </a:lnTo>
                  <a:lnTo>
                    <a:pt x="126894" y="20984"/>
                  </a:lnTo>
                  <a:lnTo>
                    <a:pt x="124254" y="17749"/>
                  </a:lnTo>
                  <a:lnTo>
                    <a:pt x="120907" y="14639"/>
                  </a:lnTo>
                  <a:lnTo>
                    <a:pt x="117882" y="11614"/>
                  </a:lnTo>
                  <a:lnTo>
                    <a:pt x="115071" y="8644"/>
                  </a:lnTo>
                  <a:lnTo>
                    <a:pt x="112404" y="5712"/>
                  </a:lnTo>
                  <a:lnTo>
                    <a:pt x="109832" y="3757"/>
                  </a:lnTo>
                  <a:lnTo>
                    <a:pt x="107324" y="2454"/>
                  </a:lnTo>
                  <a:lnTo>
                    <a:pt x="104857" y="1585"/>
                  </a:lnTo>
                  <a:lnTo>
                    <a:pt x="101626" y="1006"/>
                  </a:lnTo>
                  <a:lnTo>
                    <a:pt x="97884" y="620"/>
                  </a:lnTo>
                  <a:lnTo>
                    <a:pt x="90287" y="191"/>
                  </a:lnTo>
                  <a:lnTo>
                    <a:pt x="84265" y="0"/>
                  </a:lnTo>
                  <a:lnTo>
                    <a:pt x="81548" y="901"/>
                  </a:lnTo>
                  <a:lnTo>
                    <a:pt x="78942" y="2455"/>
                  </a:lnTo>
                  <a:lnTo>
                    <a:pt x="76412" y="4443"/>
                  </a:lnTo>
                  <a:lnTo>
                    <a:pt x="73931" y="5769"/>
                  </a:lnTo>
                  <a:lnTo>
                    <a:pt x="71483" y="6653"/>
                  </a:lnTo>
                  <a:lnTo>
                    <a:pt x="69058" y="7242"/>
                  </a:lnTo>
                  <a:lnTo>
                    <a:pt x="66647" y="7634"/>
                  </a:lnTo>
                  <a:lnTo>
                    <a:pt x="64246" y="7896"/>
                  </a:lnTo>
                  <a:lnTo>
                    <a:pt x="58482" y="8316"/>
                  </a:lnTo>
                  <a:lnTo>
                    <a:pt x="55577" y="10914"/>
                  </a:lnTo>
                  <a:lnTo>
                    <a:pt x="49919" y="16993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8"/>
            <p:cNvSpPr/>
            <p:nvPr/>
          </p:nvSpPr>
          <p:spPr>
            <a:xfrm>
              <a:off x="2550318" y="4337684"/>
              <a:ext cx="227879" cy="231411"/>
            </a:xfrm>
            <a:custGeom>
              <a:avLst/>
              <a:gdLst/>
              <a:ahLst/>
              <a:cxnLst/>
              <a:rect l="0" t="0" r="0" b="0"/>
              <a:pathLst>
                <a:path w="227879" h="231411">
                  <a:moveTo>
                    <a:pt x="0" y="0"/>
                  </a:moveTo>
                  <a:lnTo>
                    <a:pt x="17000" y="20400"/>
                  </a:lnTo>
                  <a:lnTo>
                    <a:pt x="19271" y="24078"/>
                  </a:lnTo>
                  <a:lnTo>
                    <a:pt x="21579" y="28435"/>
                  </a:lnTo>
                  <a:lnTo>
                    <a:pt x="23911" y="33244"/>
                  </a:lnTo>
                  <a:lnTo>
                    <a:pt x="25466" y="38355"/>
                  </a:lnTo>
                  <a:lnTo>
                    <a:pt x="26502" y="43668"/>
                  </a:lnTo>
                  <a:lnTo>
                    <a:pt x="27193" y="49114"/>
                  </a:lnTo>
                  <a:lnTo>
                    <a:pt x="28448" y="54650"/>
                  </a:lnTo>
                  <a:lnTo>
                    <a:pt x="30078" y="60247"/>
                  </a:lnTo>
                  <a:lnTo>
                    <a:pt x="31958" y="65882"/>
                  </a:lnTo>
                  <a:lnTo>
                    <a:pt x="33212" y="71544"/>
                  </a:lnTo>
                  <a:lnTo>
                    <a:pt x="34048" y="77224"/>
                  </a:lnTo>
                  <a:lnTo>
                    <a:pt x="34605" y="82915"/>
                  </a:lnTo>
                  <a:lnTo>
                    <a:pt x="35770" y="89567"/>
                  </a:lnTo>
                  <a:lnTo>
                    <a:pt x="37340" y="96859"/>
                  </a:lnTo>
                  <a:lnTo>
                    <a:pt x="39181" y="104578"/>
                  </a:lnTo>
                  <a:lnTo>
                    <a:pt x="41202" y="111628"/>
                  </a:lnTo>
                  <a:lnTo>
                    <a:pt x="43343" y="118234"/>
                  </a:lnTo>
                  <a:lnTo>
                    <a:pt x="45564" y="124543"/>
                  </a:lnTo>
                  <a:lnTo>
                    <a:pt x="47839" y="131607"/>
                  </a:lnTo>
                  <a:lnTo>
                    <a:pt x="52483" y="147074"/>
                  </a:lnTo>
                  <a:lnTo>
                    <a:pt x="54833" y="154247"/>
                  </a:lnTo>
                  <a:lnTo>
                    <a:pt x="57192" y="160934"/>
                  </a:lnTo>
                  <a:lnTo>
                    <a:pt x="61932" y="173444"/>
                  </a:lnTo>
                  <a:lnTo>
                    <a:pt x="66684" y="185354"/>
                  </a:lnTo>
                  <a:lnTo>
                    <a:pt x="68269" y="191197"/>
                  </a:lnTo>
                  <a:lnTo>
                    <a:pt x="69325" y="196997"/>
                  </a:lnTo>
                  <a:lnTo>
                    <a:pt x="70029" y="202769"/>
                  </a:lnTo>
                  <a:lnTo>
                    <a:pt x="70499" y="207570"/>
                  </a:lnTo>
                  <a:lnTo>
                    <a:pt x="70812" y="211723"/>
                  </a:lnTo>
                  <a:lnTo>
                    <a:pt x="71021" y="215443"/>
                  </a:lnTo>
                  <a:lnTo>
                    <a:pt x="71953" y="218877"/>
                  </a:lnTo>
                  <a:lnTo>
                    <a:pt x="75107" y="225232"/>
                  </a:lnTo>
                  <a:lnTo>
                    <a:pt x="78555" y="231410"/>
                  </a:lnTo>
                  <a:lnTo>
                    <a:pt x="72428" y="224073"/>
                  </a:lnTo>
                  <a:lnTo>
                    <a:pt x="71878" y="218333"/>
                  </a:lnTo>
                  <a:lnTo>
                    <a:pt x="71633" y="210384"/>
                  </a:lnTo>
                  <a:lnTo>
                    <a:pt x="71525" y="203677"/>
                  </a:lnTo>
                  <a:lnTo>
                    <a:pt x="71440" y="148816"/>
                  </a:lnTo>
                  <a:lnTo>
                    <a:pt x="72233" y="142073"/>
                  </a:lnTo>
                  <a:lnTo>
                    <a:pt x="73555" y="134720"/>
                  </a:lnTo>
                  <a:lnTo>
                    <a:pt x="75231" y="126961"/>
                  </a:lnTo>
                  <a:lnTo>
                    <a:pt x="77142" y="118931"/>
                  </a:lnTo>
                  <a:lnTo>
                    <a:pt x="81381" y="102389"/>
                  </a:lnTo>
                  <a:lnTo>
                    <a:pt x="83623" y="94929"/>
                  </a:lnTo>
                  <a:lnTo>
                    <a:pt x="85911" y="88051"/>
                  </a:lnTo>
                  <a:lnTo>
                    <a:pt x="88231" y="81561"/>
                  </a:lnTo>
                  <a:lnTo>
                    <a:pt x="91364" y="75329"/>
                  </a:lnTo>
                  <a:lnTo>
                    <a:pt x="95041" y="69269"/>
                  </a:lnTo>
                  <a:lnTo>
                    <a:pt x="99080" y="63325"/>
                  </a:lnTo>
                  <a:lnTo>
                    <a:pt x="102565" y="57457"/>
                  </a:lnTo>
                  <a:lnTo>
                    <a:pt x="105683" y="51639"/>
                  </a:lnTo>
                  <a:lnTo>
                    <a:pt x="108555" y="45856"/>
                  </a:lnTo>
                  <a:lnTo>
                    <a:pt x="112058" y="41049"/>
                  </a:lnTo>
                  <a:lnTo>
                    <a:pt x="115980" y="36891"/>
                  </a:lnTo>
                  <a:lnTo>
                    <a:pt x="120183" y="33167"/>
                  </a:lnTo>
                  <a:lnTo>
                    <a:pt x="123778" y="28778"/>
                  </a:lnTo>
                  <a:lnTo>
                    <a:pt x="126969" y="23948"/>
                  </a:lnTo>
                  <a:lnTo>
                    <a:pt x="129890" y="18823"/>
                  </a:lnTo>
                  <a:lnTo>
                    <a:pt x="133424" y="14454"/>
                  </a:lnTo>
                  <a:lnTo>
                    <a:pt x="137369" y="10589"/>
                  </a:lnTo>
                  <a:lnTo>
                    <a:pt x="141586" y="7059"/>
                  </a:lnTo>
                  <a:lnTo>
                    <a:pt x="145984" y="4706"/>
                  </a:lnTo>
                  <a:lnTo>
                    <a:pt x="150504" y="3138"/>
                  </a:lnTo>
                  <a:lnTo>
                    <a:pt x="155105" y="2092"/>
                  </a:lnTo>
                  <a:lnTo>
                    <a:pt x="158966" y="1395"/>
                  </a:lnTo>
                  <a:lnTo>
                    <a:pt x="165372" y="620"/>
                  </a:lnTo>
                  <a:lnTo>
                    <a:pt x="168986" y="413"/>
                  </a:lnTo>
                  <a:lnTo>
                    <a:pt x="177234" y="184"/>
                  </a:lnTo>
                  <a:lnTo>
                    <a:pt x="181656" y="1075"/>
                  </a:lnTo>
                  <a:lnTo>
                    <a:pt x="186192" y="2622"/>
                  </a:lnTo>
                  <a:lnTo>
                    <a:pt x="190803" y="4606"/>
                  </a:lnTo>
                  <a:lnTo>
                    <a:pt x="194671" y="6881"/>
                  </a:lnTo>
                  <a:lnTo>
                    <a:pt x="201085" y="11948"/>
                  </a:lnTo>
                  <a:lnTo>
                    <a:pt x="206581" y="17376"/>
                  </a:lnTo>
                  <a:lnTo>
                    <a:pt x="212464" y="22963"/>
                  </a:lnTo>
                  <a:lnTo>
                    <a:pt x="216255" y="25786"/>
                  </a:lnTo>
                  <a:lnTo>
                    <a:pt x="220370" y="28621"/>
                  </a:lnTo>
                  <a:lnTo>
                    <a:pt x="223114" y="41941"/>
                  </a:lnTo>
                  <a:lnTo>
                    <a:pt x="224942" y="62251"/>
                  </a:lnTo>
                  <a:lnTo>
                    <a:pt x="227517" y="120045"/>
                  </a:lnTo>
                  <a:lnTo>
                    <a:pt x="227878" y="131465"/>
                  </a:lnTo>
                  <a:lnTo>
                    <a:pt x="227325" y="140984"/>
                  </a:lnTo>
                  <a:lnTo>
                    <a:pt x="226162" y="149235"/>
                  </a:lnTo>
                  <a:lnTo>
                    <a:pt x="222386" y="167062"/>
                  </a:lnTo>
                  <a:lnTo>
                    <a:pt x="221869" y="172040"/>
                  </a:lnTo>
                  <a:lnTo>
                    <a:pt x="221457" y="180023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9"/>
            <p:cNvSpPr/>
            <p:nvPr/>
          </p:nvSpPr>
          <p:spPr>
            <a:xfrm>
              <a:off x="4686300" y="3334944"/>
              <a:ext cx="92861" cy="94022"/>
            </a:xfrm>
            <a:custGeom>
              <a:avLst/>
              <a:gdLst/>
              <a:ahLst/>
              <a:cxnLst/>
              <a:rect l="0" t="0" r="0" b="0"/>
              <a:pathLst>
                <a:path w="92861" h="94022">
                  <a:moveTo>
                    <a:pt x="85725" y="42620"/>
                  </a:moveTo>
                  <a:lnTo>
                    <a:pt x="91875" y="42620"/>
                  </a:lnTo>
                  <a:lnTo>
                    <a:pt x="92207" y="43573"/>
                  </a:lnTo>
                  <a:lnTo>
                    <a:pt x="92427" y="45161"/>
                  </a:lnTo>
                  <a:lnTo>
                    <a:pt x="92860" y="51088"/>
                  </a:lnTo>
                  <a:lnTo>
                    <a:pt x="90748" y="53687"/>
                  </a:lnTo>
                  <a:lnTo>
                    <a:pt x="86717" y="58565"/>
                  </a:lnTo>
                  <a:lnTo>
                    <a:pt x="84049" y="59232"/>
                  </a:lnTo>
                  <a:lnTo>
                    <a:pt x="82227" y="59410"/>
                  </a:lnTo>
                  <a:lnTo>
                    <a:pt x="80217" y="59528"/>
                  </a:lnTo>
                  <a:lnTo>
                    <a:pt x="75869" y="59660"/>
                  </a:lnTo>
                  <a:lnTo>
                    <a:pt x="72010" y="58743"/>
                  </a:lnTo>
                  <a:lnTo>
                    <a:pt x="67057" y="57179"/>
                  </a:lnTo>
                  <a:lnTo>
                    <a:pt x="61373" y="55183"/>
                  </a:lnTo>
                  <a:lnTo>
                    <a:pt x="57584" y="52901"/>
                  </a:lnTo>
                  <a:lnTo>
                    <a:pt x="55059" y="50426"/>
                  </a:lnTo>
                  <a:lnTo>
                    <a:pt x="53374" y="47825"/>
                  </a:lnTo>
                  <a:lnTo>
                    <a:pt x="52251" y="45138"/>
                  </a:lnTo>
                  <a:lnTo>
                    <a:pt x="51503" y="42394"/>
                  </a:lnTo>
                  <a:lnTo>
                    <a:pt x="50094" y="34537"/>
                  </a:lnTo>
                  <a:lnTo>
                    <a:pt x="52161" y="31725"/>
                  </a:lnTo>
                  <a:lnTo>
                    <a:pt x="56165" y="26710"/>
                  </a:lnTo>
                  <a:lnTo>
                    <a:pt x="57287" y="26299"/>
                  </a:lnTo>
                  <a:lnTo>
                    <a:pt x="58828" y="26024"/>
                  </a:lnTo>
                  <a:lnTo>
                    <a:pt x="63214" y="25584"/>
                  </a:lnTo>
                  <a:lnTo>
                    <a:pt x="65930" y="28064"/>
                  </a:lnTo>
                  <a:lnTo>
                    <a:pt x="70349" y="32866"/>
                  </a:lnTo>
                  <a:lnTo>
                    <a:pt x="74907" y="38249"/>
                  </a:lnTo>
                  <a:lnTo>
                    <a:pt x="76132" y="40658"/>
                  </a:lnTo>
                  <a:lnTo>
                    <a:pt x="76948" y="43218"/>
                  </a:lnTo>
                  <a:lnTo>
                    <a:pt x="77492" y="45876"/>
                  </a:lnTo>
                  <a:lnTo>
                    <a:pt x="77855" y="48601"/>
                  </a:lnTo>
                  <a:lnTo>
                    <a:pt x="78097" y="51370"/>
                  </a:lnTo>
                  <a:lnTo>
                    <a:pt x="78258" y="54169"/>
                  </a:lnTo>
                  <a:lnTo>
                    <a:pt x="78366" y="56987"/>
                  </a:lnTo>
                  <a:lnTo>
                    <a:pt x="78486" y="62658"/>
                  </a:lnTo>
                  <a:lnTo>
                    <a:pt x="77723" y="65504"/>
                  </a:lnTo>
                  <a:lnTo>
                    <a:pt x="76422" y="68354"/>
                  </a:lnTo>
                  <a:lnTo>
                    <a:pt x="74760" y="71206"/>
                  </a:lnTo>
                  <a:lnTo>
                    <a:pt x="73652" y="74060"/>
                  </a:lnTo>
                  <a:lnTo>
                    <a:pt x="72914" y="76915"/>
                  </a:lnTo>
                  <a:lnTo>
                    <a:pt x="72422" y="79771"/>
                  </a:lnTo>
                  <a:lnTo>
                    <a:pt x="71300" y="81675"/>
                  </a:lnTo>
                  <a:lnTo>
                    <a:pt x="69758" y="82945"/>
                  </a:lnTo>
                  <a:lnTo>
                    <a:pt x="67937" y="83791"/>
                  </a:lnTo>
                  <a:lnTo>
                    <a:pt x="66722" y="85307"/>
                  </a:lnTo>
                  <a:lnTo>
                    <a:pt x="65913" y="87271"/>
                  </a:lnTo>
                  <a:lnTo>
                    <a:pt x="65373" y="89533"/>
                  </a:lnTo>
                  <a:lnTo>
                    <a:pt x="64220" y="91040"/>
                  </a:lnTo>
                  <a:lnTo>
                    <a:pt x="62657" y="92045"/>
                  </a:lnTo>
                  <a:lnTo>
                    <a:pt x="60821" y="92715"/>
                  </a:lnTo>
                  <a:lnTo>
                    <a:pt x="58803" y="93162"/>
                  </a:lnTo>
                  <a:lnTo>
                    <a:pt x="56665" y="93460"/>
                  </a:lnTo>
                  <a:lnTo>
                    <a:pt x="51322" y="93938"/>
                  </a:lnTo>
                  <a:lnTo>
                    <a:pt x="48474" y="94003"/>
                  </a:lnTo>
                  <a:lnTo>
                    <a:pt x="46603" y="94021"/>
                  </a:lnTo>
                  <a:lnTo>
                    <a:pt x="44563" y="93080"/>
                  </a:lnTo>
                  <a:lnTo>
                    <a:pt x="42408" y="91500"/>
                  </a:lnTo>
                  <a:lnTo>
                    <a:pt x="37040" y="86672"/>
                  </a:lnTo>
                  <a:lnTo>
                    <a:pt x="36599" y="85323"/>
                  </a:lnTo>
                  <a:lnTo>
                    <a:pt x="36306" y="83471"/>
                  </a:lnTo>
                  <a:lnTo>
                    <a:pt x="36110" y="81285"/>
                  </a:lnTo>
                  <a:lnTo>
                    <a:pt x="35979" y="78874"/>
                  </a:lnTo>
                  <a:lnTo>
                    <a:pt x="35892" y="76314"/>
                  </a:lnTo>
                  <a:lnTo>
                    <a:pt x="35795" y="70931"/>
                  </a:lnTo>
                  <a:lnTo>
                    <a:pt x="35719" y="39760"/>
                  </a:lnTo>
                  <a:lnTo>
                    <a:pt x="36513" y="37856"/>
                  </a:lnTo>
                  <a:lnTo>
                    <a:pt x="37836" y="36587"/>
                  </a:lnTo>
                  <a:lnTo>
                    <a:pt x="39511" y="35740"/>
                  </a:lnTo>
                  <a:lnTo>
                    <a:pt x="41422" y="35176"/>
                  </a:lnTo>
                  <a:lnTo>
                    <a:pt x="43489" y="34800"/>
                  </a:lnTo>
                  <a:lnTo>
                    <a:pt x="48719" y="34197"/>
                  </a:lnTo>
                  <a:lnTo>
                    <a:pt x="51551" y="34114"/>
                  </a:lnTo>
                  <a:lnTo>
                    <a:pt x="60614" y="34052"/>
                  </a:lnTo>
                  <a:lnTo>
                    <a:pt x="62635" y="35003"/>
                  </a:lnTo>
                  <a:lnTo>
                    <a:pt x="64774" y="36590"/>
                  </a:lnTo>
                  <a:lnTo>
                    <a:pt x="66995" y="38600"/>
                  </a:lnTo>
                  <a:lnTo>
                    <a:pt x="68476" y="40893"/>
                  </a:lnTo>
                  <a:lnTo>
                    <a:pt x="69463" y="43374"/>
                  </a:lnTo>
                  <a:lnTo>
                    <a:pt x="71047" y="49649"/>
                  </a:lnTo>
                  <a:lnTo>
                    <a:pt x="71177" y="51116"/>
                  </a:lnTo>
                  <a:lnTo>
                    <a:pt x="71264" y="53047"/>
                  </a:lnTo>
                  <a:lnTo>
                    <a:pt x="71322" y="55286"/>
                  </a:lnTo>
                  <a:lnTo>
                    <a:pt x="70567" y="56779"/>
                  </a:lnTo>
                  <a:lnTo>
                    <a:pt x="69270" y="57775"/>
                  </a:lnTo>
                  <a:lnTo>
                    <a:pt x="67611" y="58439"/>
                  </a:lnTo>
                  <a:lnTo>
                    <a:pt x="66504" y="59834"/>
                  </a:lnTo>
                  <a:lnTo>
                    <a:pt x="65768" y="61716"/>
                  </a:lnTo>
                  <a:lnTo>
                    <a:pt x="65276" y="63923"/>
                  </a:lnTo>
                  <a:lnTo>
                    <a:pt x="64154" y="65395"/>
                  </a:lnTo>
                  <a:lnTo>
                    <a:pt x="62614" y="66376"/>
                  </a:lnTo>
                  <a:lnTo>
                    <a:pt x="60792" y="67030"/>
                  </a:lnTo>
                  <a:lnTo>
                    <a:pt x="58785" y="67466"/>
                  </a:lnTo>
                  <a:lnTo>
                    <a:pt x="56652" y="67757"/>
                  </a:lnTo>
                  <a:lnTo>
                    <a:pt x="51319" y="68223"/>
                  </a:lnTo>
                  <a:lnTo>
                    <a:pt x="48473" y="68287"/>
                  </a:lnTo>
                  <a:lnTo>
                    <a:pt x="40178" y="68328"/>
                  </a:lnTo>
                  <a:lnTo>
                    <a:pt x="37898" y="67379"/>
                  </a:lnTo>
                  <a:lnTo>
                    <a:pt x="35584" y="65794"/>
                  </a:lnTo>
                  <a:lnTo>
                    <a:pt x="33247" y="63784"/>
                  </a:lnTo>
                  <a:lnTo>
                    <a:pt x="30896" y="61492"/>
                  </a:lnTo>
                  <a:lnTo>
                    <a:pt x="28535" y="59012"/>
                  </a:lnTo>
                  <a:lnTo>
                    <a:pt x="26167" y="56405"/>
                  </a:lnTo>
                  <a:lnTo>
                    <a:pt x="24588" y="53716"/>
                  </a:lnTo>
                  <a:lnTo>
                    <a:pt x="23536" y="50970"/>
                  </a:lnTo>
                  <a:lnTo>
                    <a:pt x="22835" y="48187"/>
                  </a:lnTo>
                  <a:lnTo>
                    <a:pt x="22366" y="42521"/>
                  </a:lnTo>
                  <a:lnTo>
                    <a:pt x="22055" y="34935"/>
                  </a:lnTo>
                  <a:lnTo>
                    <a:pt x="21847" y="26067"/>
                  </a:lnTo>
                  <a:lnTo>
                    <a:pt x="22502" y="19202"/>
                  </a:lnTo>
                  <a:lnTo>
                    <a:pt x="23732" y="13673"/>
                  </a:lnTo>
                  <a:lnTo>
                    <a:pt x="25347" y="9035"/>
                  </a:lnTo>
                  <a:lnTo>
                    <a:pt x="27216" y="5943"/>
                  </a:lnTo>
                  <a:lnTo>
                    <a:pt x="29257" y="3881"/>
                  </a:lnTo>
                  <a:lnTo>
                    <a:pt x="34442" y="572"/>
                  </a:lnTo>
                  <a:lnTo>
                    <a:pt x="37268" y="120"/>
                  </a:lnTo>
                  <a:lnTo>
                    <a:pt x="39133" y="0"/>
                  </a:lnTo>
                  <a:lnTo>
                    <a:pt x="40376" y="872"/>
                  </a:lnTo>
                  <a:lnTo>
                    <a:pt x="41205" y="2405"/>
                  </a:lnTo>
                  <a:lnTo>
                    <a:pt x="41757" y="4381"/>
                  </a:lnTo>
                  <a:lnTo>
                    <a:pt x="42125" y="6650"/>
                  </a:lnTo>
                  <a:lnTo>
                    <a:pt x="42371" y="9115"/>
                  </a:lnTo>
                  <a:lnTo>
                    <a:pt x="42765" y="15365"/>
                  </a:lnTo>
                  <a:lnTo>
                    <a:pt x="42819" y="18759"/>
                  </a:lnTo>
                  <a:lnTo>
                    <a:pt x="42833" y="20998"/>
                  </a:lnTo>
                  <a:lnTo>
                    <a:pt x="42050" y="23444"/>
                  </a:lnTo>
                  <a:lnTo>
                    <a:pt x="40732" y="26026"/>
                  </a:lnTo>
                  <a:lnTo>
                    <a:pt x="39061" y="28700"/>
                  </a:lnTo>
                  <a:lnTo>
                    <a:pt x="37947" y="31435"/>
                  </a:lnTo>
                  <a:lnTo>
                    <a:pt x="37204" y="34211"/>
                  </a:lnTo>
                  <a:lnTo>
                    <a:pt x="36709" y="37014"/>
                  </a:lnTo>
                  <a:lnTo>
                    <a:pt x="35585" y="38883"/>
                  </a:lnTo>
                  <a:lnTo>
                    <a:pt x="34042" y="40129"/>
                  </a:lnTo>
                  <a:lnTo>
                    <a:pt x="32220" y="40959"/>
                  </a:lnTo>
                  <a:lnTo>
                    <a:pt x="30211" y="41513"/>
                  </a:lnTo>
                  <a:lnTo>
                    <a:pt x="28078" y="41882"/>
                  </a:lnTo>
                  <a:lnTo>
                    <a:pt x="25863" y="42128"/>
                  </a:lnTo>
                  <a:lnTo>
                    <a:pt x="23591" y="42292"/>
                  </a:lnTo>
                  <a:lnTo>
                    <a:pt x="18951" y="42475"/>
                  </a:lnTo>
                  <a:lnTo>
                    <a:pt x="8546" y="42608"/>
                  </a:lnTo>
                  <a:lnTo>
                    <a:pt x="0" y="4262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0"/>
            <p:cNvSpPr/>
            <p:nvPr/>
          </p:nvSpPr>
          <p:spPr>
            <a:xfrm>
              <a:off x="4843462" y="2846104"/>
              <a:ext cx="57054" cy="85692"/>
            </a:xfrm>
            <a:custGeom>
              <a:avLst/>
              <a:gdLst/>
              <a:ahLst/>
              <a:cxnLst/>
              <a:rect l="0" t="0" r="0" b="0"/>
              <a:pathLst>
                <a:path w="57054" h="85692">
                  <a:moveTo>
                    <a:pt x="28575" y="42828"/>
                  </a:moveTo>
                  <a:lnTo>
                    <a:pt x="28575" y="55942"/>
                  </a:lnTo>
                  <a:lnTo>
                    <a:pt x="27782" y="57286"/>
                  </a:lnTo>
                  <a:lnTo>
                    <a:pt x="26459" y="58181"/>
                  </a:lnTo>
                  <a:lnTo>
                    <a:pt x="24783" y="58779"/>
                  </a:lnTo>
                  <a:lnTo>
                    <a:pt x="22872" y="59177"/>
                  </a:lnTo>
                  <a:lnTo>
                    <a:pt x="20804" y="59442"/>
                  </a:lnTo>
                  <a:lnTo>
                    <a:pt x="15575" y="59868"/>
                  </a:lnTo>
                  <a:lnTo>
                    <a:pt x="12743" y="59926"/>
                  </a:lnTo>
                  <a:lnTo>
                    <a:pt x="8250" y="59964"/>
                  </a:lnTo>
                  <a:lnTo>
                    <a:pt x="7881" y="59014"/>
                  </a:lnTo>
                  <a:lnTo>
                    <a:pt x="7636" y="57429"/>
                  </a:lnTo>
                  <a:lnTo>
                    <a:pt x="7472" y="55419"/>
                  </a:lnTo>
                  <a:lnTo>
                    <a:pt x="7362" y="53127"/>
                  </a:lnTo>
                  <a:lnTo>
                    <a:pt x="7241" y="48041"/>
                  </a:lnTo>
                  <a:lnTo>
                    <a:pt x="6415" y="45350"/>
                  </a:lnTo>
                  <a:lnTo>
                    <a:pt x="5071" y="42605"/>
                  </a:lnTo>
                  <a:lnTo>
                    <a:pt x="3380" y="39822"/>
                  </a:lnTo>
                  <a:lnTo>
                    <a:pt x="3047" y="37014"/>
                  </a:lnTo>
                  <a:lnTo>
                    <a:pt x="3619" y="34189"/>
                  </a:lnTo>
                  <a:lnTo>
                    <a:pt x="4794" y="31354"/>
                  </a:lnTo>
                  <a:lnTo>
                    <a:pt x="5577" y="28511"/>
                  </a:lnTo>
                  <a:lnTo>
                    <a:pt x="6100" y="25663"/>
                  </a:lnTo>
                  <a:lnTo>
                    <a:pt x="6448" y="22812"/>
                  </a:lnTo>
                  <a:lnTo>
                    <a:pt x="7474" y="20912"/>
                  </a:lnTo>
                  <a:lnTo>
                    <a:pt x="8951" y="19645"/>
                  </a:lnTo>
                  <a:lnTo>
                    <a:pt x="13234" y="17611"/>
                  </a:lnTo>
                  <a:lnTo>
                    <a:pt x="13585" y="16492"/>
                  </a:lnTo>
                  <a:lnTo>
                    <a:pt x="13820" y="14793"/>
                  </a:lnTo>
                  <a:lnTo>
                    <a:pt x="13976" y="12708"/>
                  </a:lnTo>
                  <a:lnTo>
                    <a:pt x="14874" y="11318"/>
                  </a:lnTo>
                  <a:lnTo>
                    <a:pt x="16266" y="10391"/>
                  </a:lnTo>
                  <a:lnTo>
                    <a:pt x="17988" y="9774"/>
                  </a:lnTo>
                  <a:lnTo>
                    <a:pt x="19929" y="10314"/>
                  </a:lnTo>
                  <a:lnTo>
                    <a:pt x="22017" y="11627"/>
                  </a:lnTo>
                  <a:lnTo>
                    <a:pt x="24203" y="13455"/>
                  </a:lnTo>
                  <a:lnTo>
                    <a:pt x="26454" y="14674"/>
                  </a:lnTo>
                  <a:lnTo>
                    <a:pt x="28749" y="15486"/>
                  </a:lnTo>
                  <a:lnTo>
                    <a:pt x="31073" y="16027"/>
                  </a:lnTo>
                  <a:lnTo>
                    <a:pt x="33415" y="17341"/>
                  </a:lnTo>
                  <a:lnTo>
                    <a:pt x="35771" y="19169"/>
                  </a:lnTo>
                  <a:lnTo>
                    <a:pt x="38134" y="21340"/>
                  </a:lnTo>
                  <a:lnTo>
                    <a:pt x="39711" y="23741"/>
                  </a:lnTo>
                  <a:lnTo>
                    <a:pt x="40761" y="26293"/>
                  </a:lnTo>
                  <a:lnTo>
                    <a:pt x="41462" y="28947"/>
                  </a:lnTo>
                  <a:lnTo>
                    <a:pt x="42723" y="31669"/>
                  </a:lnTo>
                  <a:lnTo>
                    <a:pt x="44357" y="34436"/>
                  </a:lnTo>
                  <a:lnTo>
                    <a:pt x="46240" y="37233"/>
                  </a:lnTo>
                  <a:lnTo>
                    <a:pt x="47496" y="40051"/>
                  </a:lnTo>
                  <a:lnTo>
                    <a:pt x="48333" y="42882"/>
                  </a:lnTo>
                  <a:lnTo>
                    <a:pt x="49676" y="49718"/>
                  </a:lnTo>
                  <a:lnTo>
                    <a:pt x="49786" y="51231"/>
                  </a:lnTo>
                  <a:lnTo>
                    <a:pt x="49859" y="53193"/>
                  </a:lnTo>
                  <a:lnTo>
                    <a:pt x="49978" y="58634"/>
                  </a:lnTo>
                  <a:lnTo>
                    <a:pt x="49998" y="64127"/>
                  </a:lnTo>
                  <a:lnTo>
                    <a:pt x="49208" y="65600"/>
                  </a:lnTo>
                  <a:lnTo>
                    <a:pt x="47886" y="66582"/>
                  </a:lnTo>
                  <a:lnTo>
                    <a:pt x="43156" y="68431"/>
                  </a:lnTo>
                  <a:lnTo>
                    <a:pt x="42265" y="68469"/>
                  </a:lnTo>
                  <a:lnTo>
                    <a:pt x="39158" y="68512"/>
                  </a:lnTo>
                  <a:lnTo>
                    <a:pt x="37217" y="67571"/>
                  </a:lnTo>
                  <a:lnTo>
                    <a:pt x="35131" y="65990"/>
                  </a:lnTo>
                  <a:lnTo>
                    <a:pt x="32946" y="63985"/>
                  </a:lnTo>
                  <a:lnTo>
                    <a:pt x="30695" y="61695"/>
                  </a:lnTo>
                  <a:lnTo>
                    <a:pt x="28401" y="59216"/>
                  </a:lnTo>
                  <a:lnTo>
                    <a:pt x="26077" y="56611"/>
                  </a:lnTo>
                  <a:lnTo>
                    <a:pt x="24529" y="53922"/>
                  </a:lnTo>
                  <a:lnTo>
                    <a:pt x="23496" y="51176"/>
                  </a:lnTo>
                  <a:lnTo>
                    <a:pt x="22808" y="48393"/>
                  </a:lnTo>
                  <a:lnTo>
                    <a:pt x="22349" y="45586"/>
                  </a:lnTo>
                  <a:lnTo>
                    <a:pt x="22044" y="42762"/>
                  </a:lnTo>
                  <a:lnTo>
                    <a:pt x="21839" y="39926"/>
                  </a:lnTo>
                  <a:lnTo>
                    <a:pt x="22497" y="34226"/>
                  </a:lnTo>
                  <a:lnTo>
                    <a:pt x="23730" y="26616"/>
                  </a:lnTo>
                  <a:lnTo>
                    <a:pt x="25345" y="17732"/>
                  </a:lnTo>
                  <a:lnTo>
                    <a:pt x="27215" y="11810"/>
                  </a:lnTo>
                  <a:lnTo>
                    <a:pt x="29256" y="7862"/>
                  </a:lnTo>
                  <a:lnTo>
                    <a:pt x="34442" y="1525"/>
                  </a:lnTo>
                  <a:lnTo>
                    <a:pt x="35662" y="1005"/>
                  </a:lnTo>
                  <a:lnTo>
                    <a:pt x="37268" y="659"/>
                  </a:lnTo>
                  <a:lnTo>
                    <a:pt x="39133" y="428"/>
                  </a:lnTo>
                  <a:lnTo>
                    <a:pt x="41170" y="1226"/>
                  </a:lnTo>
                  <a:lnTo>
                    <a:pt x="43322" y="2711"/>
                  </a:lnTo>
                  <a:lnTo>
                    <a:pt x="48687" y="7387"/>
                  </a:lnTo>
                  <a:lnTo>
                    <a:pt x="49920" y="7771"/>
                  </a:lnTo>
                  <a:lnTo>
                    <a:pt x="51537" y="8027"/>
                  </a:lnTo>
                  <a:lnTo>
                    <a:pt x="53408" y="8197"/>
                  </a:lnTo>
                  <a:lnTo>
                    <a:pt x="54656" y="9263"/>
                  </a:lnTo>
                  <a:lnTo>
                    <a:pt x="55487" y="10927"/>
                  </a:lnTo>
                  <a:lnTo>
                    <a:pt x="56041" y="12988"/>
                  </a:lnTo>
                  <a:lnTo>
                    <a:pt x="56411" y="15314"/>
                  </a:lnTo>
                  <a:lnTo>
                    <a:pt x="56658" y="17818"/>
                  </a:lnTo>
                  <a:lnTo>
                    <a:pt x="57053" y="24129"/>
                  </a:lnTo>
                  <a:lnTo>
                    <a:pt x="56292" y="25600"/>
                  </a:lnTo>
                  <a:lnTo>
                    <a:pt x="54991" y="27533"/>
                  </a:lnTo>
                  <a:lnTo>
                    <a:pt x="50991" y="32928"/>
                  </a:lnTo>
                  <a:lnTo>
                    <a:pt x="50663" y="34323"/>
                  </a:lnTo>
                  <a:lnTo>
                    <a:pt x="50445" y="36205"/>
                  </a:lnTo>
                  <a:lnTo>
                    <a:pt x="50298" y="38413"/>
                  </a:lnTo>
                  <a:lnTo>
                    <a:pt x="49407" y="39885"/>
                  </a:lnTo>
                  <a:lnTo>
                    <a:pt x="48020" y="40866"/>
                  </a:lnTo>
                  <a:lnTo>
                    <a:pt x="46301" y="41520"/>
                  </a:lnTo>
                  <a:lnTo>
                    <a:pt x="44361" y="41956"/>
                  </a:lnTo>
                  <a:lnTo>
                    <a:pt x="42274" y="42247"/>
                  </a:lnTo>
                  <a:lnTo>
                    <a:pt x="40089" y="42441"/>
                  </a:lnTo>
                  <a:lnTo>
                    <a:pt x="37839" y="42569"/>
                  </a:lnTo>
                  <a:lnTo>
                    <a:pt x="29952" y="42794"/>
                  </a:lnTo>
                  <a:lnTo>
                    <a:pt x="28700" y="41853"/>
                  </a:lnTo>
                  <a:lnTo>
                    <a:pt x="27071" y="40273"/>
                  </a:lnTo>
                  <a:lnTo>
                    <a:pt x="22546" y="35444"/>
                  </a:lnTo>
                  <a:lnTo>
                    <a:pt x="15379" y="26979"/>
                  </a:lnTo>
                  <a:lnTo>
                    <a:pt x="15015" y="25594"/>
                  </a:lnTo>
                  <a:lnTo>
                    <a:pt x="14773" y="23719"/>
                  </a:lnTo>
                  <a:lnTo>
                    <a:pt x="14611" y="21516"/>
                  </a:lnTo>
                  <a:lnTo>
                    <a:pt x="14503" y="19095"/>
                  </a:lnTo>
                  <a:lnTo>
                    <a:pt x="14384" y="13865"/>
                  </a:lnTo>
                  <a:lnTo>
                    <a:pt x="15145" y="12089"/>
                  </a:lnTo>
                  <a:lnTo>
                    <a:pt x="16447" y="10906"/>
                  </a:lnTo>
                  <a:lnTo>
                    <a:pt x="18108" y="10116"/>
                  </a:lnTo>
                  <a:lnTo>
                    <a:pt x="19216" y="8638"/>
                  </a:lnTo>
                  <a:lnTo>
                    <a:pt x="19955" y="6699"/>
                  </a:lnTo>
                  <a:lnTo>
                    <a:pt x="20447" y="4455"/>
                  </a:lnTo>
                  <a:lnTo>
                    <a:pt x="21569" y="2958"/>
                  </a:lnTo>
                  <a:lnTo>
                    <a:pt x="23111" y="1961"/>
                  </a:lnTo>
                  <a:lnTo>
                    <a:pt x="24933" y="1296"/>
                  </a:lnTo>
                  <a:lnTo>
                    <a:pt x="26940" y="852"/>
                  </a:lnTo>
                  <a:lnTo>
                    <a:pt x="29073" y="557"/>
                  </a:lnTo>
                  <a:lnTo>
                    <a:pt x="34406" y="82"/>
                  </a:lnTo>
                  <a:lnTo>
                    <a:pt x="37252" y="17"/>
                  </a:lnTo>
                  <a:lnTo>
                    <a:pt x="39122" y="0"/>
                  </a:lnTo>
                  <a:lnTo>
                    <a:pt x="40369" y="941"/>
                  </a:lnTo>
                  <a:lnTo>
                    <a:pt x="41201" y="2521"/>
                  </a:lnTo>
                  <a:lnTo>
                    <a:pt x="41755" y="4527"/>
                  </a:lnTo>
                  <a:lnTo>
                    <a:pt x="42918" y="5864"/>
                  </a:lnTo>
                  <a:lnTo>
                    <a:pt x="44487" y="6755"/>
                  </a:lnTo>
                  <a:lnTo>
                    <a:pt x="46327" y="7349"/>
                  </a:lnTo>
                  <a:lnTo>
                    <a:pt x="47554" y="8698"/>
                  </a:lnTo>
                  <a:lnTo>
                    <a:pt x="48371" y="10550"/>
                  </a:lnTo>
                  <a:lnTo>
                    <a:pt x="48916" y="12737"/>
                  </a:lnTo>
                  <a:lnTo>
                    <a:pt x="48486" y="16100"/>
                  </a:lnTo>
                  <a:lnTo>
                    <a:pt x="47406" y="20247"/>
                  </a:lnTo>
                  <a:lnTo>
                    <a:pt x="45891" y="24916"/>
                  </a:lnTo>
                  <a:lnTo>
                    <a:pt x="44088" y="28982"/>
                  </a:lnTo>
                  <a:lnTo>
                    <a:pt x="42093" y="32645"/>
                  </a:lnTo>
                  <a:lnTo>
                    <a:pt x="39968" y="36039"/>
                  </a:lnTo>
                  <a:lnTo>
                    <a:pt x="37758" y="40207"/>
                  </a:lnTo>
                  <a:lnTo>
                    <a:pt x="35491" y="44891"/>
                  </a:lnTo>
                  <a:lnTo>
                    <a:pt x="33186" y="49918"/>
                  </a:lnTo>
                  <a:lnTo>
                    <a:pt x="30855" y="54222"/>
                  </a:lnTo>
                  <a:lnTo>
                    <a:pt x="28508" y="58044"/>
                  </a:lnTo>
                  <a:lnTo>
                    <a:pt x="26149" y="61545"/>
                  </a:lnTo>
                  <a:lnTo>
                    <a:pt x="23783" y="64831"/>
                  </a:lnTo>
                  <a:lnTo>
                    <a:pt x="21412" y="67974"/>
                  </a:lnTo>
                  <a:lnTo>
                    <a:pt x="16660" y="74007"/>
                  </a:lnTo>
                  <a:lnTo>
                    <a:pt x="11902" y="79863"/>
                  </a:lnTo>
                  <a:lnTo>
                    <a:pt x="9522" y="81805"/>
                  </a:lnTo>
                  <a:lnTo>
                    <a:pt x="7142" y="83100"/>
                  </a:lnTo>
                  <a:lnTo>
                    <a:pt x="0" y="85691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1"/>
            <p:cNvSpPr/>
            <p:nvPr/>
          </p:nvSpPr>
          <p:spPr>
            <a:xfrm>
              <a:off x="4982500" y="2306507"/>
              <a:ext cx="60891" cy="93750"/>
            </a:xfrm>
            <a:custGeom>
              <a:avLst/>
              <a:gdLst/>
              <a:ahLst/>
              <a:cxnLst/>
              <a:rect l="0" t="0" r="0" b="0"/>
              <a:pathLst>
                <a:path w="60891" h="93750">
                  <a:moveTo>
                    <a:pt x="25268" y="42358"/>
                  </a:moveTo>
                  <a:lnTo>
                    <a:pt x="31420" y="42358"/>
                  </a:lnTo>
                  <a:lnTo>
                    <a:pt x="31751" y="43310"/>
                  </a:lnTo>
                  <a:lnTo>
                    <a:pt x="31971" y="44898"/>
                  </a:lnTo>
                  <a:lnTo>
                    <a:pt x="32325" y="49738"/>
                  </a:lnTo>
                  <a:lnTo>
                    <a:pt x="33148" y="51088"/>
                  </a:lnTo>
                  <a:lnTo>
                    <a:pt x="34490" y="52941"/>
                  </a:lnTo>
                  <a:lnTo>
                    <a:pt x="36179" y="55128"/>
                  </a:lnTo>
                  <a:lnTo>
                    <a:pt x="38098" y="59443"/>
                  </a:lnTo>
                  <a:lnTo>
                    <a:pt x="40172" y="65178"/>
                  </a:lnTo>
                  <a:lnTo>
                    <a:pt x="42348" y="71859"/>
                  </a:lnTo>
                  <a:lnTo>
                    <a:pt x="43006" y="76313"/>
                  </a:lnTo>
                  <a:lnTo>
                    <a:pt x="42649" y="79282"/>
                  </a:lnTo>
                  <a:lnTo>
                    <a:pt x="40167" y="84047"/>
                  </a:lnTo>
                  <a:lnTo>
                    <a:pt x="39170" y="85391"/>
                  </a:lnTo>
                  <a:lnTo>
                    <a:pt x="33459" y="92498"/>
                  </a:lnTo>
                  <a:lnTo>
                    <a:pt x="32316" y="91977"/>
                  </a:lnTo>
                  <a:lnTo>
                    <a:pt x="30761" y="90677"/>
                  </a:lnTo>
                  <a:lnTo>
                    <a:pt x="26353" y="86298"/>
                  </a:lnTo>
                  <a:lnTo>
                    <a:pt x="23634" y="83159"/>
                  </a:lnTo>
                  <a:lnTo>
                    <a:pt x="12297" y="69648"/>
                  </a:lnTo>
                  <a:lnTo>
                    <a:pt x="11857" y="68171"/>
                  </a:lnTo>
                  <a:lnTo>
                    <a:pt x="11565" y="66234"/>
                  </a:lnTo>
                  <a:lnTo>
                    <a:pt x="11371" y="63990"/>
                  </a:lnTo>
                  <a:lnTo>
                    <a:pt x="11241" y="61542"/>
                  </a:lnTo>
                  <a:lnTo>
                    <a:pt x="11097" y="56281"/>
                  </a:lnTo>
                  <a:lnTo>
                    <a:pt x="11015" y="47965"/>
                  </a:lnTo>
                  <a:lnTo>
                    <a:pt x="11797" y="45143"/>
                  </a:lnTo>
                  <a:lnTo>
                    <a:pt x="13113" y="42310"/>
                  </a:lnTo>
                  <a:lnTo>
                    <a:pt x="17135" y="35469"/>
                  </a:lnTo>
                  <a:lnTo>
                    <a:pt x="18259" y="34908"/>
                  </a:lnTo>
                  <a:lnTo>
                    <a:pt x="19802" y="34534"/>
                  </a:lnTo>
                  <a:lnTo>
                    <a:pt x="21624" y="34284"/>
                  </a:lnTo>
                  <a:lnTo>
                    <a:pt x="23633" y="34117"/>
                  </a:lnTo>
                  <a:lnTo>
                    <a:pt x="25766" y="34007"/>
                  </a:lnTo>
                  <a:lnTo>
                    <a:pt x="30252" y="33884"/>
                  </a:lnTo>
                  <a:lnTo>
                    <a:pt x="42939" y="33789"/>
                  </a:lnTo>
                  <a:lnTo>
                    <a:pt x="44987" y="34740"/>
                  </a:lnTo>
                  <a:lnTo>
                    <a:pt x="47145" y="36327"/>
                  </a:lnTo>
                  <a:lnTo>
                    <a:pt x="49378" y="38337"/>
                  </a:lnTo>
                  <a:lnTo>
                    <a:pt x="50867" y="40629"/>
                  </a:lnTo>
                  <a:lnTo>
                    <a:pt x="51859" y="43111"/>
                  </a:lnTo>
                  <a:lnTo>
                    <a:pt x="52520" y="45717"/>
                  </a:lnTo>
                  <a:lnTo>
                    <a:pt x="53756" y="47455"/>
                  </a:lnTo>
                  <a:lnTo>
                    <a:pt x="55373" y="48613"/>
                  </a:lnTo>
                  <a:lnTo>
                    <a:pt x="57245" y="49386"/>
                  </a:lnTo>
                  <a:lnTo>
                    <a:pt x="58492" y="50853"/>
                  </a:lnTo>
                  <a:lnTo>
                    <a:pt x="59324" y="52784"/>
                  </a:lnTo>
                  <a:lnTo>
                    <a:pt x="59878" y="55023"/>
                  </a:lnTo>
                  <a:lnTo>
                    <a:pt x="60248" y="57469"/>
                  </a:lnTo>
                  <a:lnTo>
                    <a:pt x="60495" y="60052"/>
                  </a:lnTo>
                  <a:lnTo>
                    <a:pt x="60659" y="62726"/>
                  </a:lnTo>
                  <a:lnTo>
                    <a:pt x="60769" y="65462"/>
                  </a:lnTo>
                  <a:lnTo>
                    <a:pt x="60890" y="71041"/>
                  </a:lnTo>
                  <a:lnTo>
                    <a:pt x="60129" y="73863"/>
                  </a:lnTo>
                  <a:lnTo>
                    <a:pt x="58828" y="76696"/>
                  </a:lnTo>
                  <a:lnTo>
                    <a:pt x="57167" y="79537"/>
                  </a:lnTo>
                  <a:lnTo>
                    <a:pt x="56059" y="82384"/>
                  </a:lnTo>
                  <a:lnTo>
                    <a:pt x="55321" y="85234"/>
                  </a:lnTo>
                  <a:lnTo>
                    <a:pt x="54828" y="88087"/>
                  </a:lnTo>
                  <a:lnTo>
                    <a:pt x="53706" y="89989"/>
                  </a:lnTo>
                  <a:lnTo>
                    <a:pt x="52165" y="91257"/>
                  </a:lnTo>
                  <a:lnTo>
                    <a:pt x="50344" y="92102"/>
                  </a:lnTo>
                  <a:lnTo>
                    <a:pt x="48335" y="92665"/>
                  </a:lnTo>
                  <a:lnTo>
                    <a:pt x="46202" y="93041"/>
                  </a:lnTo>
                  <a:lnTo>
                    <a:pt x="43987" y="93292"/>
                  </a:lnTo>
                  <a:lnTo>
                    <a:pt x="41717" y="93459"/>
                  </a:lnTo>
                  <a:lnTo>
                    <a:pt x="37077" y="93644"/>
                  </a:lnTo>
                  <a:lnTo>
                    <a:pt x="30002" y="93749"/>
                  </a:lnTo>
                  <a:lnTo>
                    <a:pt x="27631" y="92811"/>
                  </a:lnTo>
                  <a:lnTo>
                    <a:pt x="25256" y="91233"/>
                  </a:lnTo>
                  <a:lnTo>
                    <a:pt x="22878" y="89229"/>
                  </a:lnTo>
                  <a:lnTo>
                    <a:pt x="20500" y="86940"/>
                  </a:lnTo>
                  <a:lnTo>
                    <a:pt x="18121" y="84462"/>
                  </a:lnTo>
                  <a:lnTo>
                    <a:pt x="15741" y="81857"/>
                  </a:lnTo>
                  <a:lnTo>
                    <a:pt x="13360" y="78216"/>
                  </a:lnTo>
                  <a:lnTo>
                    <a:pt x="10980" y="73883"/>
                  </a:lnTo>
                  <a:lnTo>
                    <a:pt x="8599" y="69089"/>
                  </a:lnTo>
                  <a:lnTo>
                    <a:pt x="7012" y="64941"/>
                  </a:lnTo>
                  <a:lnTo>
                    <a:pt x="5954" y="61223"/>
                  </a:lnTo>
                  <a:lnTo>
                    <a:pt x="5248" y="57793"/>
                  </a:lnTo>
                  <a:lnTo>
                    <a:pt x="3984" y="53600"/>
                  </a:lnTo>
                  <a:lnTo>
                    <a:pt x="2348" y="48900"/>
                  </a:lnTo>
                  <a:lnTo>
                    <a:pt x="463" y="43862"/>
                  </a:lnTo>
                  <a:lnTo>
                    <a:pt x="0" y="39550"/>
                  </a:lnTo>
                  <a:lnTo>
                    <a:pt x="485" y="35724"/>
                  </a:lnTo>
                  <a:lnTo>
                    <a:pt x="1602" y="32220"/>
                  </a:lnTo>
                  <a:lnTo>
                    <a:pt x="2348" y="28932"/>
                  </a:lnTo>
                  <a:lnTo>
                    <a:pt x="2844" y="25787"/>
                  </a:lnTo>
                  <a:lnTo>
                    <a:pt x="3176" y="22738"/>
                  </a:lnTo>
                  <a:lnTo>
                    <a:pt x="4189" y="19753"/>
                  </a:lnTo>
                  <a:lnTo>
                    <a:pt x="5660" y="16810"/>
                  </a:lnTo>
                  <a:lnTo>
                    <a:pt x="7434" y="13896"/>
                  </a:lnTo>
                  <a:lnTo>
                    <a:pt x="8616" y="11001"/>
                  </a:lnTo>
                  <a:lnTo>
                    <a:pt x="9404" y="8118"/>
                  </a:lnTo>
                  <a:lnTo>
                    <a:pt x="9930" y="5244"/>
                  </a:lnTo>
                  <a:lnTo>
                    <a:pt x="11074" y="3327"/>
                  </a:lnTo>
                  <a:lnTo>
                    <a:pt x="12631" y="2050"/>
                  </a:lnTo>
                  <a:lnTo>
                    <a:pt x="17040" y="0"/>
                  </a:lnTo>
                  <a:lnTo>
                    <a:pt x="18195" y="784"/>
                  </a:lnTo>
                  <a:lnTo>
                    <a:pt x="19760" y="2259"/>
                  </a:lnTo>
                  <a:lnTo>
                    <a:pt x="21596" y="4195"/>
                  </a:lnTo>
                  <a:lnTo>
                    <a:pt x="23614" y="5486"/>
                  </a:lnTo>
                  <a:lnTo>
                    <a:pt x="25753" y="6347"/>
                  </a:lnTo>
                  <a:lnTo>
                    <a:pt x="27973" y="6920"/>
                  </a:lnTo>
                  <a:lnTo>
                    <a:pt x="30247" y="8255"/>
                  </a:lnTo>
                  <a:lnTo>
                    <a:pt x="32556" y="10098"/>
                  </a:lnTo>
                  <a:lnTo>
                    <a:pt x="34889" y="12278"/>
                  </a:lnTo>
                  <a:lnTo>
                    <a:pt x="37239" y="14685"/>
                  </a:lnTo>
                  <a:lnTo>
                    <a:pt x="39598" y="17241"/>
                  </a:lnTo>
                  <a:lnTo>
                    <a:pt x="44338" y="22622"/>
                  </a:lnTo>
                  <a:lnTo>
                    <a:pt x="49090" y="28189"/>
                  </a:lnTo>
                  <a:lnTo>
                    <a:pt x="50674" y="31007"/>
                  </a:lnTo>
                  <a:lnTo>
                    <a:pt x="51731" y="33838"/>
                  </a:lnTo>
                  <a:lnTo>
                    <a:pt x="52435" y="36678"/>
                  </a:lnTo>
                  <a:lnTo>
                    <a:pt x="52905" y="39524"/>
                  </a:lnTo>
                  <a:lnTo>
                    <a:pt x="53218" y="42373"/>
                  </a:lnTo>
                  <a:lnTo>
                    <a:pt x="53427" y="45225"/>
                  </a:lnTo>
                  <a:lnTo>
                    <a:pt x="53565" y="48080"/>
                  </a:lnTo>
                  <a:lnTo>
                    <a:pt x="53720" y="53791"/>
                  </a:lnTo>
                  <a:lnTo>
                    <a:pt x="52968" y="58552"/>
                  </a:lnTo>
                  <a:lnTo>
                    <a:pt x="51672" y="64584"/>
                  </a:lnTo>
                  <a:lnTo>
                    <a:pt x="50015" y="71463"/>
                  </a:lnTo>
                  <a:lnTo>
                    <a:pt x="48116" y="76048"/>
                  </a:lnTo>
                  <a:lnTo>
                    <a:pt x="46056" y="79106"/>
                  </a:lnTo>
                  <a:lnTo>
                    <a:pt x="43890" y="81144"/>
                  </a:lnTo>
                  <a:lnTo>
                    <a:pt x="41652" y="81550"/>
                  </a:lnTo>
                  <a:lnTo>
                    <a:pt x="39365" y="80868"/>
                  </a:lnTo>
                  <a:lnTo>
                    <a:pt x="37048" y="79462"/>
                  </a:lnTo>
                  <a:lnTo>
                    <a:pt x="35502" y="77571"/>
                  </a:lnTo>
                  <a:lnTo>
                    <a:pt x="34472" y="75359"/>
                  </a:lnTo>
                  <a:lnTo>
                    <a:pt x="33786" y="72930"/>
                  </a:lnTo>
                  <a:lnTo>
                    <a:pt x="32534" y="71312"/>
                  </a:lnTo>
                  <a:lnTo>
                    <a:pt x="30906" y="70233"/>
                  </a:lnTo>
                  <a:lnTo>
                    <a:pt x="29027" y="69514"/>
                  </a:lnTo>
                  <a:lnTo>
                    <a:pt x="26981" y="68081"/>
                  </a:lnTo>
                  <a:lnTo>
                    <a:pt x="24823" y="66175"/>
                  </a:lnTo>
                  <a:lnTo>
                    <a:pt x="22590" y="63951"/>
                  </a:lnTo>
                  <a:lnTo>
                    <a:pt x="21101" y="61515"/>
                  </a:lnTo>
                  <a:lnTo>
                    <a:pt x="20109" y="58940"/>
                  </a:lnTo>
                  <a:lnTo>
                    <a:pt x="19448" y="56270"/>
                  </a:lnTo>
                  <a:lnTo>
                    <a:pt x="19007" y="53537"/>
                  </a:lnTo>
                  <a:lnTo>
                    <a:pt x="18713" y="50763"/>
                  </a:lnTo>
                  <a:lnTo>
                    <a:pt x="18517" y="47961"/>
                  </a:lnTo>
                  <a:lnTo>
                    <a:pt x="18386" y="45141"/>
                  </a:lnTo>
                  <a:lnTo>
                    <a:pt x="18241" y="39467"/>
                  </a:lnTo>
                  <a:lnTo>
                    <a:pt x="18996" y="36621"/>
                  </a:lnTo>
                  <a:lnTo>
                    <a:pt x="20293" y="33770"/>
                  </a:lnTo>
                  <a:lnTo>
                    <a:pt x="21952" y="30918"/>
                  </a:lnTo>
                  <a:lnTo>
                    <a:pt x="23851" y="28064"/>
                  </a:lnTo>
                  <a:lnTo>
                    <a:pt x="25911" y="25208"/>
                  </a:lnTo>
                  <a:lnTo>
                    <a:pt x="28079" y="22352"/>
                  </a:lnTo>
                  <a:lnTo>
                    <a:pt x="32603" y="16639"/>
                  </a:lnTo>
                  <a:lnTo>
                    <a:pt x="34920" y="13781"/>
                  </a:lnTo>
                  <a:lnTo>
                    <a:pt x="37259" y="11877"/>
                  </a:lnTo>
                  <a:lnTo>
                    <a:pt x="39612" y="10607"/>
                  </a:lnTo>
                  <a:lnTo>
                    <a:pt x="41975" y="9761"/>
                  </a:lnTo>
                  <a:lnTo>
                    <a:pt x="44343" y="10149"/>
                  </a:lnTo>
                  <a:lnTo>
                    <a:pt x="46717" y="11360"/>
                  </a:lnTo>
                  <a:lnTo>
                    <a:pt x="52437" y="15597"/>
                  </a:lnTo>
                  <a:lnTo>
                    <a:pt x="52905" y="16897"/>
                  </a:lnTo>
                  <a:lnTo>
                    <a:pt x="53218" y="18716"/>
                  </a:lnTo>
                  <a:lnTo>
                    <a:pt x="53843" y="25213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2"/>
            <p:cNvSpPr/>
            <p:nvPr/>
          </p:nvSpPr>
          <p:spPr>
            <a:xfrm>
              <a:off x="6822281" y="1911667"/>
              <a:ext cx="292895" cy="265749"/>
            </a:xfrm>
            <a:custGeom>
              <a:avLst/>
              <a:gdLst/>
              <a:ahLst/>
              <a:cxnLst/>
              <a:rect l="0" t="0" r="0" b="0"/>
              <a:pathLst>
                <a:path w="292895" h="265749">
                  <a:moveTo>
                    <a:pt x="0" y="0"/>
                  </a:moveTo>
                  <a:lnTo>
                    <a:pt x="0" y="4551"/>
                  </a:lnTo>
                  <a:lnTo>
                    <a:pt x="794" y="5891"/>
                  </a:lnTo>
                  <a:lnTo>
                    <a:pt x="2117" y="6785"/>
                  </a:lnTo>
                  <a:lnTo>
                    <a:pt x="9888" y="10583"/>
                  </a:lnTo>
                  <a:lnTo>
                    <a:pt x="17094" y="15181"/>
                  </a:lnTo>
                  <a:lnTo>
                    <a:pt x="25614" y="23125"/>
                  </a:lnTo>
                  <a:lnTo>
                    <a:pt x="30699" y="28693"/>
                  </a:lnTo>
                  <a:lnTo>
                    <a:pt x="37721" y="34342"/>
                  </a:lnTo>
                  <a:lnTo>
                    <a:pt x="45340" y="40028"/>
                  </a:lnTo>
                  <a:lnTo>
                    <a:pt x="51372" y="45730"/>
                  </a:lnTo>
                  <a:lnTo>
                    <a:pt x="58816" y="53980"/>
                  </a:lnTo>
                  <a:lnTo>
                    <a:pt x="63023" y="58846"/>
                  </a:lnTo>
                  <a:lnTo>
                    <a:pt x="71931" y="66794"/>
                  </a:lnTo>
                  <a:lnTo>
                    <a:pt x="76529" y="70247"/>
                  </a:lnTo>
                  <a:lnTo>
                    <a:pt x="81182" y="74454"/>
                  </a:lnTo>
                  <a:lnTo>
                    <a:pt x="85871" y="79163"/>
                  </a:lnTo>
                  <a:lnTo>
                    <a:pt x="90586" y="84208"/>
                  </a:lnTo>
                  <a:lnTo>
                    <a:pt x="100056" y="94893"/>
                  </a:lnTo>
                  <a:lnTo>
                    <a:pt x="128592" y="128640"/>
                  </a:lnTo>
                  <a:lnTo>
                    <a:pt x="133353" y="134337"/>
                  </a:lnTo>
                  <a:lnTo>
                    <a:pt x="138908" y="140041"/>
                  </a:lnTo>
                  <a:lnTo>
                    <a:pt x="144992" y="145748"/>
                  </a:lnTo>
                  <a:lnTo>
                    <a:pt x="151430" y="151458"/>
                  </a:lnTo>
                  <a:lnTo>
                    <a:pt x="157310" y="157169"/>
                  </a:lnTo>
                  <a:lnTo>
                    <a:pt x="162818" y="162882"/>
                  </a:lnTo>
                  <a:lnTo>
                    <a:pt x="168076" y="168596"/>
                  </a:lnTo>
                  <a:lnTo>
                    <a:pt x="178152" y="180024"/>
                  </a:lnTo>
                  <a:lnTo>
                    <a:pt x="183061" y="185738"/>
                  </a:lnTo>
                  <a:lnTo>
                    <a:pt x="188717" y="190501"/>
                  </a:lnTo>
                  <a:lnTo>
                    <a:pt x="194868" y="194628"/>
                  </a:lnTo>
                  <a:lnTo>
                    <a:pt x="201349" y="198332"/>
                  </a:lnTo>
                  <a:lnTo>
                    <a:pt x="207258" y="202707"/>
                  </a:lnTo>
                  <a:lnTo>
                    <a:pt x="212784" y="207528"/>
                  </a:lnTo>
                  <a:lnTo>
                    <a:pt x="218057" y="212647"/>
                  </a:lnTo>
                  <a:lnTo>
                    <a:pt x="226031" y="220875"/>
                  </a:lnTo>
                  <a:lnTo>
                    <a:pt x="233014" y="227707"/>
                  </a:lnTo>
                  <a:lnTo>
                    <a:pt x="241410" y="233918"/>
                  </a:lnTo>
                  <a:lnTo>
                    <a:pt x="248316" y="239853"/>
                  </a:lnTo>
                  <a:lnTo>
                    <a:pt x="254825" y="245667"/>
                  </a:lnTo>
                  <a:lnTo>
                    <a:pt x="263009" y="251425"/>
                  </a:lnTo>
                  <a:lnTo>
                    <a:pt x="269823" y="254620"/>
                  </a:lnTo>
                  <a:lnTo>
                    <a:pt x="272751" y="255472"/>
                  </a:lnTo>
                  <a:lnTo>
                    <a:pt x="278120" y="258958"/>
                  </a:lnTo>
                  <a:lnTo>
                    <a:pt x="280663" y="261221"/>
                  </a:lnTo>
                  <a:lnTo>
                    <a:pt x="285606" y="263736"/>
                  </a:lnTo>
                  <a:lnTo>
                    <a:pt x="292894" y="265748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3"/>
            <p:cNvSpPr/>
            <p:nvPr/>
          </p:nvSpPr>
          <p:spPr>
            <a:xfrm>
              <a:off x="6807993" y="1911667"/>
              <a:ext cx="207170" cy="282894"/>
            </a:xfrm>
            <a:custGeom>
              <a:avLst/>
              <a:gdLst/>
              <a:ahLst/>
              <a:cxnLst/>
              <a:rect l="0" t="0" r="0" b="0"/>
              <a:pathLst>
                <a:path w="207170" h="282894">
                  <a:moveTo>
                    <a:pt x="207169" y="0"/>
                  </a:moveTo>
                  <a:lnTo>
                    <a:pt x="194868" y="7381"/>
                  </a:lnTo>
                  <a:lnTo>
                    <a:pt x="189678" y="12770"/>
                  </a:lnTo>
                  <a:lnTo>
                    <a:pt x="185373" y="20281"/>
                  </a:lnTo>
                  <a:lnTo>
                    <a:pt x="183112" y="24950"/>
                  </a:lnTo>
                  <a:lnTo>
                    <a:pt x="178485" y="35219"/>
                  </a:lnTo>
                  <a:lnTo>
                    <a:pt x="176141" y="40624"/>
                  </a:lnTo>
                  <a:lnTo>
                    <a:pt x="172990" y="46133"/>
                  </a:lnTo>
                  <a:lnTo>
                    <a:pt x="169302" y="51710"/>
                  </a:lnTo>
                  <a:lnTo>
                    <a:pt x="165255" y="57334"/>
                  </a:lnTo>
                  <a:lnTo>
                    <a:pt x="161764" y="62987"/>
                  </a:lnTo>
                  <a:lnTo>
                    <a:pt x="158643" y="68661"/>
                  </a:lnTo>
                  <a:lnTo>
                    <a:pt x="155768" y="74349"/>
                  </a:lnTo>
                  <a:lnTo>
                    <a:pt x="152264" y="80046"/>
                  </a:lnTo>
                  <a:lnTo>
                    <a:pt x="148341" y="85749"/>
                  </a:lnTo>
                  <a:lnTo>
                    <a:pt x="144138" y="91456"/>
                  </a:lnTo>
                  <a:lnTo>
                    <a:pt x="135235" y="102877"/>
                  </a:lnTo>
                  <a:lnTo>
                    <a:pt x="130638" y="108590"/>
                  </a:lnTo>
                  <a:lnTo>
                    <a:pt x="125986" y="115256"/>
                  </a:lnTo>
                  <a:lnTo>
                    <a:pt x="121297" y="122557"/>
                  </a:lnTo>
                  <a:lnTo>
                    <a:pt x="116584" y="130282"/>
                  </a:lnTo>
                  <a:lnTo>
                    <a:pt x="111854" y="137337"/>
                  </a:lnTo>
                  <a:lnTo>
                    <a:pt x="107113" y="143946"/>
                  </a:lnTo>
                  <a:lnTo>
                    <a:pt x="102365" y="150256"/>
                  </a:lnTo>
                  <a:lnTo>
                    <a:pt x="98406" y="157321"/>
                  </a:lnTo>
                  <a:lnTo>
                    <a:pt x="94973" y="164888"/>
                  </a:lnTo>
                  <a:lnTo>
                    <a:pt x="91890" y="172790"/>
                  </a:lnTo>
                  <a:lnTo>
                    <a:pt x="88248" y="179964"/>
                  </a:lnTo>
                  <a:lnTo>
                    <a:pt x="84232" y="186651"/>
                  </a:lnTo>
                  <a:lnTo>
                    <a:pt x="79968" y="193014"/>
                  </a:lnTo>
                  <a:lnTo>
                    <a:pt x="75537" y="199161"/>
                  </a:lnTo>
                  <a:lnTo>
                    <a:pt x="70996" y="205164"/>
                  </a:lnTo>
                  <a:lnTo>
                    <a:pt x="61716" y="216914"/>
                  </a:lnTo>
                  <a:lnTo>
                    <a:pt x="41867" y="241160"/>
                  </a:lnTo>
                  <a:lnTo>
                    <a:pt x="39024" y="245546"/>
                  </a:lnTo>
                  <a:lnTo>
                    <a:pt x="36334" y="250375"/>
                  </a:lnTo>
                  <a:lnTo>
                    <a:pt x="33749" y="255499"/>
                  </a:lnTo>
                  <a:lnTo>
                    <a:pt x="30436" y="259868"/>
                  </a:lnTo>
                  <a:lnTo>
                    <a:pt x="26641" y="263733"/>
                  </a:lnTo>
                  <a:lnTo>
                    <a:pt x="22523" y="267262"/>
                  </a:lnTo>
                  <a:lnTo>
                    <a:pt x="18985" y="269614"/>
                  </a:lnTo>
                  <a:lnTo>
                    <a:pt x="12935" y="272229"/>
                  </a:lnTo>
                  <a:lnTo>
                    <a:pt x="11005" y="273878"/>
                  </a:lnTo>
                  <a:lnTo>
                    <a:pt x="9718" y="275931"/>
                  </a:lnTo>
                  <a:lnTo>
                    <a:pt x="8860" y="278251"/>
                  </a:lnTo>
                  <a:lnTo>
                    <a:pt x="7494" y="279798"/>
                  </a:lnTo>
                  <a:lnTo>
                    <a:pt x="5790" y="280830"/>
                  </a:lnTo>
                  <a:lnTo>
                    <a:pt x="0" y="282893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"/>
            <p:cNvSpPr/>
            <p:nvPr/>
          </p:nvSpPr>
          <p:spPr>
            <a:xfrm>
              <a:off x="7244753" y="1765935"/>
              <a:ext cx="113310" cy="2631758"/>
            </a:xfrm>
            <a:custGeom>
              <a:avLst/>
              <a:gdLst/>
              <a:ahLst/>
              <a:cxnLst/>
              <a:rect l="0" t="0" r="0" b="0"/>
              <a:pathLst>
                <a:path w="113310" h="2631758">
                  <a:moveTo>
                    <a:pt x="34728" y="0"/>
                  </a:moveTo>
                  <a:lnTo>
                    <a:pt x="28577" y="7380"/>
                  </a:lnTo>
                  <a:lnTo>
                    <a:pt x="28026" y="10582"/>
                  </a:lnTo>
                  <a:lnTo>
                    <a:pt x="27879" y="12770"/>
                  </a:lnTo>
                  <a:lnTo>
                    <a:pt x="28575" y="15180"/>
                  </a:lnTo>
                  <a:lnTo>
                    <a:pt x="31464" y="20399"/>
                  </a:lnTo>
                  <a:lnTo>
                    <a:pt x="33277" y="25894"/>
                  </a:lnTo>
                  <a:lnTo>
                    <a:pt x="34298" y="36882"/>
                  </a:lnTo>
                  <a:lnTo>
                    <a:pt x="34722" y="98865"/>
                  </a:lnTo>
                  <a:lnTo>
                    <a:pt x="32608" y="113472"/>
                  </a:lnTo>
                  <a:lnTo>
                    <a:pt x="29817" y="130442"/>
                  </a:lnTo>
                  <a:lnTo>
                    <a:pt x="27672" y="209973"/>
                  </a:lnTo>
                  <a:lnTo>
                    <a:pt x="25479" y="265928"/>
                  </a:lnTo>
                  <a:lnTo>
                    <a:pt x="21933" y="300091"/>
                  </a:lnTo>
                  <a:lnTo>
                    <a:pt x="18766" y="336883"/>
                  </a:lnTo>
                  <a:lnTo>
                    <a:pt x="15727" y="363086"/>
                  </a:lnTo>
                  <a:lnTo>
                    <a:pt x="12717" y="440949"/>
                  </a:lnTo>
                  <a:lnTo>
                    <a:pt x="9599" y="469027"/>
                  </a:lnTo>
                  <a:lnTo>
                    <a:pt x="6607" y="542659"/>
                  </a:lnTo>
                  <a:lnTo>
                    <a:pt x="6180" y="648302"/>
                  </a:lnTo>
                  <a:lnTo>
                    <a:pt x="4048" y="679612"/>
                  </a:lnTo>
                  <a:lnTo>
                    <a:pt x="503" y="729369"/>
                  </a:lnTo>
                  <a:lnTo>
                    <a:pt x="0" y="808589"/>
                  </a:lnTo>
                  <a:lnTo>
                    <a:pt x="2889" y="841338"/>
                  </a:lnTo>
                  <a:lnTo>
                    <a:pt x="5509" y="908928"/>
                  </a:lnTo>
                  <a:lnTo>
                    <a:pt x="6068" y="994442"/>
                  </a:lnTo>
                  <a:lnTo>
                    <a:pt x="8232" y="1031254"/>
                  </a:lnTo>
                  <a:lnTo>
                    <a:pt x="9920" y="1050405"/>
                  </a:lnTo>
                  <a:lnTo>
                    <a:pt x="13913" y="1086924"/>
                  </a:lnTo>
                  <a:lnTo>
                    <a:pt x="16089" y="1104663"/>
                  </a:lnTo>
                  <a:lnTo>
                    <a:pt x="19581" y="1180089"/>
                  </a:lnTo>
                  <a:lnTo>
                    <a:pt x="22387" y="1253549"/>
                  </a:lnTo>
                  <a:lnTo>
                    <a:pt x="25275" y="1292463"/>
                  </a:lnTo>
                  <a:lnTo>
                    <a:pt x="27694" y="1350903"/>
                  </a:lnTo>
                  <a:lnTo>
                    <a:pt x="31072" y="1387166"/>
                  </a:lnTo>
                  <a:lnTo>
                    <a:pt x="36363" y="1486127"/>
                  </a:lnTo>
                  <a:lnTo>
                    <a:pt x="39424" y="1529180"/>
                  </a:lnTo>
                  <a:lnTo>
                    <a:pt x="41940" y="1590905"/>
                  </a:lnTo>
                  <a:lnTo>
                    <a:pt x="45342" y="1631311"/>
                  </a:lnTo>
                  <a:lnTo>
                    <a:pt x="65835" y="2005775"/>
                  </a:lnTo>
                  <a:lnTo>
                    <a:pt x="69191" y="2079223"/>
                  </a:lnTo>
                  <a:lnTo>
                    <a:pt x="71197" y="2108144"/>
                  </a:lnTo>
                  <a:lnTo>
                    <a:pt x="74749" y="2159010"/>
                  </a:lnTo>
                  <a:lnTo>
                    <a:pt x="76749" y="2229535"/>
                  </a:lnTo>
                  <a:lnTo>
                    <a:pt x="79541" y="2311041"/>
                  </a:lnTo>
                  <a:lnTo>
                    <a:pt x="81272" y="2329364"/>
                  </a:lnTo>
                  <a:lnTo>
                    <a:pt x="85313" y="2364963"/>
                  </a:lnTo>
                  <a:lnTo>
                    <a:pt x="87501" y="2382457"/>
                  </a:lnTo>
                  <a:lnTo>
                    <a:pt x="91807" y="2444753"/>
                  </a:lnTo>
                  <a:lnTo>
                    <a:pt x="95286" y="2474032"/>
                  </a:lnTo>
                  <a:lnTo>
                    <a:pt x="97325" y="2487554"/>
                  </a:lnTo>
                  <a:lnTo>
                    <a:pt x="99478" y="2500380"/>
                  </a:lnTo>
                  <a:lnTo>
                    <a:pt x="101708" y="2512739"/>
                  </a:lnTo>
                  <a:lnTo>
                    <a:pt x="106079" y="2558047"/>
                  </a:lnTo>
                  <a:lnTo>
                    <a:pt x="109567" y="2573915"/>
                  </a:lnTo>
                  <a:lnTo>
                    <a:pt x="113090" y="2617243"/>
                  </a:lnTo>
                  <a:lnTo>
                    <a:pt x="113309" y="2631757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5"/>
            <p:cNvSpPr/>
            <p:nvPr/>
          </p:nvSpPr>
          <p:spPr>
            <a:xfrm>
              <a:off x="7429500" y="1912999"/>
              <a:ext cx="271313" cy="418677"/>
            </a:xfrm>
            <a:custGeom>
              <a:avLst/>
              <a:gdLst/>
              <a:ahLst/>
              <a:cxnLst/>
              <a:rect l="0" t="0" r="0" b="0"/>
              <a:pathLst>
                <a:path w="271313" h="418677">
                  <a:moveTo>
                    <a:pt x="0" y="24386"/>
                  </a:moveTo>
                  <a:lnTo>
                    <a:pt x="3792" y="24386"/>
                  </a:lnTo>
                  <a:lnTo>
                    <a:pt x="4909" y="25338"/>
                  </a:lnTo>
                  <a:lnTo>
                    <a:pt x="5654" y="26926"/>
                  </a:lnTo>
                  <a:lnTo>
                    <a:pt x="6151" y="28937"/>
                  </a:lnTo>
                  <a:lnTo>
                    <a:pt x="8818" y="33711"/>
                  </a:lnTo>
                  <a:lnTo>
                    <a:pt x="17000" y="44537"/>
                  </a:lnTo>
                  <a:lnTo>
                    <a:pt x="18477" y="48297"/>
                  </a:lnTo>
                  <a:lnTo>
                    <a:pt x="20118" y="57555"/>
                  </a:lnTo>
                  <a:lnTo>
                    <a:pt x="22964" y="68020"/>
                  </a:lnTo>
                  <a:lnTo>
                    <a:pt x="26082" y="79021"/>
                  </a:lnTo>
                  <a:lnTo>
                    <a:pt x="27467" y="90261"/>
                  </a:lnTo>
                  <a:lnTo>
                    <a:pt x="28082" y="101606"/>
                  </a:lnTo>
                  <a:lnTo>
                    <a:pt x="28356" y="112998"/>
                  </a:lnTo>
                  <a:lnTo>
                    <a:pt x="28561" y="152975"/>
                  </a:lnTo>
                  <a:lnTo>
                    <a:pt x="28572" y="175833"/>
                  </a:lnTo>
                  <a:lnTo>
                    <a:pt x="30691" y="187263"/>
                  </a:lnTo>
                  <a:lnTo>
                    <a:pt x="33484" y="197741"/>
                  </a:lnTo>
                  <a:lnTo>
                    <a:pt x="34725" y="205572"/>
                  </a:lnTo>
                  <a:lnTo>
                    <a:pt x="37393" y="212228"/>
                  </a:lnTo>
                  <a:lnTo>
                    <a:pt x="39216" y="215336"/>
                  </a:lnTo>
                  <a:lnTo>
                    <a:pt x="41242" y="221330"/>
                  </a:lnTo>
                  <a:lnTo>
                    <a:pt x="41783" y="224262"/>
                  </a:lnTo>
                  <a:lnTo>
                    <a:pt x="44499" y="230059"/>
                  </a:lnTo>
                  <a:lnTo>
                    <a:pt x="52711" y="241542"/>
                  </a:lnTo>
                  <a:lnTo>
                    <a:pt x="54985" y="243452"/>
                  </a:lnTo>
                  <a:lnTo>
                    <a:pt x="59628" y="245573"/>
                  </a:lnTo>
                  <a:lnTo>
                    <a:pt x="66703" y="246768"/>
                  </a:lnTo>
                  <a:lnTo>
                    <a:pt x="73827" y="247122"/>
                  </a:lnTo>
                  <a:lnTo>
                    <a:pt x="84757" y="247226"/>
                  </a:lnTo>
                  <a:lnTo>
                    <a:pt x="88255" y="246289"/>
                  </a:lnTo>
                  <a:lnTo>
                    <a:pt x="94257" y="242707"/>
                  </a:lnTo>
                  <a:lnTo>
                    <a:pt x="102100" y="235335"/>
                  </a:lnTo>
                  <a:lnTo>
                    <a:pt x="109142" y="227361"/>
                  </a:lnTo>
                  <a:lnTo>
                    <a:pt x="134460" y="197340"/>
                  </a:lnTo>
                  <a:lnTo>
                    <a:pt x="141251" y="186662"/>
                  </a:lnTo>
                  <a:lnTo>
                    <a:pt x="147709" y="175566"/>
                  </a:lnTo>
                  <a:lnTo>
                    <a:pt x="155871" y="164284"/>
                  </a:lnTo>
                  <a:lnTo>
                    <a:pt x="162674" y="152920"/>
                  </a:lnTo>
                  <a:lnTo>
                    <a:pt x="168343" y="141519"/>
                  </a:lnTo>
                  <a:lnTo>
                    <a:pt x="173508" y="130103"/>
                  </a:lnTo>
                  <a:lnTo>
                    <a:pt x="180879" y="112965"/>
                  </a:lnTo>
                  <a:lnTo>
                    <a:pt x="182498" y="100584"/>
                  </a:lnTo>
                  <a:lnTo>
                    <a:pt x="183578" y="83757"/>
                  </a:lnTo>
                  <a:lnTo>
                    <a:pt x="184298" y="63966"/>
                  </a:lnTo>
                  <a:lnTo>
                    <a:pt x="183984" y="49820"/>
                  </a:lnTo>
                  <a:lnTo>
                    <a:pt x="182981" y="39437"/>
                  </a:lnTo>
                  <a:lnTo>
                    <a:pt x="179460" y="20480"/>
                  </a:lnTo>
                  <a:lnTo>
                    <a:pt x="176862" y="15347"/>
                  </a:lnTo>
                  <a:lnTo>
                    <a:pt x="169809" y="5412"/>
                  </a:lnTo>
                  <a:lnTo>
                    <a:pt x="165393" y="0"/>
                  </a:lnTo>
                  <a:lnTo>
                    <a:pt x="168420" y="3614"/>
                  </a:lnTo>
                  <a:lnTo>
                    <a:pt x="168636" y="4823"/>
                  </a:lnTo>
                  <a:lnTo>
                    <a:pt x="167987" y="5629"/>
                  </a:lnTo>
                  <a:lnTo>
                    <a:pt x="166760" y="6166"/>
                  </a:lnTo>
                  <a:lnTo>
                    <a:pt x="165942" y="7477"/>
                  </a:lnTo>
                  <a:lnTo>
                    <a:pt x="165033" y="11473"/>
                  </a:lnTo>
                  <a:lnTo>
                    <a:pt x="165584" y="13872"/>
                  </a:lnTo>
                  <a:lnTo>
                    <a:pt x="169359" y="21800"/>
                  </a:lnTo>
                  <a:lnTo>
                    <a:pt x="170521" y="27364"/>
                  </a:lnTo>
                  <a:lnTo>
                    <a:pt x="171174" y="40402"/>
                  </a:lnTo>
                  <a:lnTo>
                    <a:pt x="172060" y="44588"/>
                  </a:lnTo>
                  <a:lnTo>
                    <a:pt x="176305" y="55983"/>
                  </a:lnTo>
                  <a:lnTo>
                    <a:pt x="177576" y="65734"/>
                  </a:lnTo>
                  <a:lnTo>
                    <a:pt x="180258" y="76418"/>
                  </a:lnTo>
                  <a:lnTo>
                    <a:pt x="182085" y="81934"/>
                  </a:lnTo>
                  <a:lnTo>
                    <a:pt x="188347" y="93142"/>
                  </a:lnTo>
                  <a:lnTo>
                    <a:pt x="195629" y="104474"/>
                  </a:lnTo>
                  <a:lnTo>
                    <a:pt x="201510" y="115861"/>
                  </a:lnTo>
                  <a:lnTo>
                    <a:pt x="208887" y="127271"/>
                  </a:lnTo>
                  <a:lnTo>
                    <a:pt x="213076" y="132981"/>
                  </a:lnTo>
                  <a:lnTo>
                    <a:pt x="221965" y="144405"/>
                  </a:lnTo>
                  <a:lnTo>
                    <a:pt x="230413" y="155833"/>
                  </a:lnTo>
                  <a:lnTo>
                    <a:pt x="236815" y="167262"/>
                  </a:lnTo>
                  <a:lnTo>
                    <a:pt x="242305" y="178691"/>
                  </a:lnTo>
                  <a:lnTo>
                    <a:pt x="248184" y="191073"/>
                  </a:lnTo>
                  <a:lnTo>
                    <a:pt x="256090" y="206101"/>
                  </a:lnTo>
                  <a:lnTo>
                    <a:pt x="259626" y="213157"/>
                  </a:lnTo>
                  <a:lnTo>
                    <a:pt x="265672" y="226076"/>
                  </a:lnTo>
                  <a:lnTo>
                    <a:pt x="268889" y="238169"/>
                  </a:lnTo>
                  <a:lnTo>
                    <a:pt x="270319" y="250845"/>
                  </a:lnTo>
                  <a:lnTo>
                    <a:pt x="270700" y="258226"/>
                  </a:lnTo>
                  <a:lnTo>
                    <a:pt x="271124" y="273095"/>
                  </a:lnTo>
                  <a:lnTo>
                    <a:pt x="271312" y="286053"/>
                  </a:lnTo>
                  <a:lnTo>
                    <a:pt x="270568" y="293128"/>
                  </a:lnTo>
                  <a:lnTo>
                    <a:pt x="269278" y="300702"/>
                  </a:lnTo>
                  <a:lnTo>
                    <a:pt x="267625" y="308609"/>
                  </a:lnTo>
                  <a:lnTo>
                    <a:pt x="266523" y="315785"/>
                  </a:lnTo>
                  <a:lnTo>
                    <a:pt x="265299" y="328839"/>
                  </a:lnTo>
                  <a:lnTo>
                    <a:pt x="262637" y="340991"/>
                  </a:lnTo>
                  <a:lnTo>
                    <a:pt x="258809" y="352741"/>
                  </a:lnTo>
                  <a:lnTo>
                    <a:pt x="254461" y="364314"/>
                  </a:lnTo>
                  <a:lnTo>
                    <a:pt x="247767" y="375807"/>
                  </a:lnTo>
                  <a:lnTo>
                    <a:pt x="239499" y="386313"/>
                  </a:lnTo>
                  <a:lnTo>
                    <a:pt x="235073" y="390448"/>
                  </a:lnTo>
                  <a:lnTo>
                    <a:pt x="230533" y="394157"/>
                  </a:lnTo>
                  <a:lnTo>
                    <a:pt x="225921" y="397583"/>
                  </a:lnTo>
                  <a:lnTo>
                    <a:pt x="221257" y="400818"/>
                  </a:lnTo>
                  <a:lnTo>
                    <a:pt x="216561" y="403928"/>
                  </a:lnTo>
                  <a:lnTo>
                    <a:pt x="211049" y="406954"/>
                  </a:lnTo>
                  <a:lnTo>
                    <a:pt x="204992" y="409924"/>
                  </a:lnTo>
                  <a:lnTo>
                    <a:pt x="198574" y="412856"/>
                  </a:lnTo>
                  <a:lnTo>
                    <a:pt x="192708" y="414811"/>
                  </a:lnTo>
                  <a:lnTo>
                    <a:pt x="187209" y="416114"/>
                  </a:lnTo>
                  <a:lnTo>
                    <a:pt x="181956" y="416983"/>
                  </a:lnTo>
                  <a:lnTo>
                    <a:pt x="176867" y="417562"/>
                  </a:lnTo>
                  <a:lnTo>
                    <a:pt x="171886" y="417948"/>
                  </a:lnTo>
                  <a:lnTo>
                    <a:pt x="166978" y="418206"/>
                  </a:lnTo>
                  <a:lnTo>
                    <a:pt x="157291" y="418492"/>
                  </a:lnTo>
                  <a:lnTo>
                    <a:pt x="138138" y="418676"/>
                  </a:lnTo>
                  <a:lnTo>
                    <a:pt x="134160" y="417738"/>
                  </a:lnTo>
                  <a:lnTo>
                    <a:pt x="127625" y="414157"/>
                  </a:lnTo>
                  <a:lnTo>
                    <a:pt x="119957" y="411930"/>
                  </a:lnTo>
                  <a:lnTo>
                    <a:pt x="112052" y="410940"/>
                  </a:lnTo>
                  <a:lnTo>
                    <a:pt x="105892" y="410500"/>
                  </a:lnTo>
                  <a:lnTo>
                    <a:pt x="97962" y="410252"/>
                  </a:lnTo>
                  <a:lnTo>
                    <a:pt x="95470" y="409265"/>
                  </a:lnTo>
                  <a:lnTo>
                    <a:pt x="87885" y="403377"/>
                  </a:lnTo>
                  <a:lnTo>
                    <a:pt x="85725" y="401576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6"/>
            <p:cNvSpPr/>
            <p:nvPr/>
          </p:nvSpPr>
          <p:spPr>
            <a:xfrm>
              <a:off x="6815137" y="2426132"/>
              <a:ext cx="177710" cy="291199"/>
            </a:xfrm>
            <a:custGeom>
              <a:avLst/>
              <a:gdLst/>
              <a:ahLst/>
              <a:cxnLst/>
              <a:rect l="0" t="0" r="0" b="0"/>
              <a:pathLst>
                <a:path w="177710" h="291199">
                  <a:moveTo>
                    <a:pt x="0" y="25603"/>
                  </a:moveTo>
                  <a:lnTo>
                    <a:pt x="3793" y="25603"/>
                  </a:lnTo>
                  <a:lnTo>
                    <a:pt x="5704" y="24650"/>
                  </a:lnTo>
                  <a:lnTo>
                    <a:pt x="9944" y="21052"/>
                  </a:lnTo>
                  <a:lnTo>
                    <a:pt x="12185" y="19711"/>
                  </a:lnTo>
                  <a:lnTo>
                    <a:pt x="16794" y="18222"/>
                  </a:lnTo>
                  <a:lnTo>
                    <a:pt x="20720" y="16872"/>
                  </a:lnTo>
                  <a:lnTo>
                    <a:pt x="31435" y="12832"/>
                  </a:lnTo>
                  <a:lnTo>
                    <a:pt x="36831" y="11374"/>
                  </a:lnTo>
                  <a:lnTo>
                    <a:pt x="42017" y="10402"/>
                  </a:lnTo>
                  <a:lnTo>
                    <a:pt x="47061" y="9754"/>
                  </a:lnTo>
                  <a:lnTo>
                    <a:pt x="52012" y="8369"/>
                  </a:lnTo>
                  <a:lnTo>
                    <a:pt x="56900" y="6494"/>
                  </a:lnTo>
                  <a:lnTo>
                    <a:pt x="61747" y="4291"/>
                  </a:lnTo>
                  <a:lnTo>
                    <a:pt x="66564" y="2822"/>
                  </a:lnTo>
                  <a:lnTo>
                    <a:pt x="71364" y="1843"/>
                  </a:lnTo>
                  <a:lnTo>
                    <a:pt x="76150" y="1190"/>
                  </a:lnTo>
                  <a:lnTo>
                    <a:pt x="80931" y="755"/>
                  </a:lnTo>
                  <a:lnTo>
                    <a:pt x="85704" y="465"/>
                  </a:lnTo>
                  <a:lnTo>
                    <a:pt x="95241" y="143"/>
                  </a:lnTo>
                  <a:lnTo>
                    <a:pt x="104771" y="0"/>
                  </a:lnTo>
                  <a:lnTo>
                    <a:pt x="108741" y="914"/>
                  </a:lnTo>
                  <a:lnTo>
                    <a:pt x="112182" y="2476"/>
                  </a:lnTo>
                  <a:lnTo>
                    <a:pt x="115270" y="4470"/>
                  </a:lnTo>
                  <a:lnTo>
                    <a:pt x="120817" y="9225"/>
                  </a:lnTo>
                  <a:lnTo>
                    <a:pt x="125928" y="14514"/>
                  </a:lnTo>
                  <a:lnTo>
                    <a:pt x="130846" y="20039"/>
                  </a:lnTo>
                  <a:lnTo>
                    <a:pt x="132474" y="22846"/>
                  </a:lnTo>
                  <a:lnTo>
                    <a:pt x="134283" y="28505"/>
                  </a:lnTo>
                  <a:lnTo>
                    <a:pt x="133972" y="32300"/>
                  </a:lnTo>
                  <a:lnTo>
                    <a:pt x="132972" y="36735"/>
                  </a:lnTo>
                  <a:lnTo>
                    <a:pt x="131511" y="41597"/>
                  </a:lnTo>
                  <a:lnTo>
                    <a:pt x="129742" y="46743"/>
                  </a:lnTo>
                  <a:lnTo>
                    <a:pt x="127770" y="52079"/>
                  </a:lnTo>
                  <a:lnTo>
                    <a:pt x="123462" y="63087"/>
                  </a:lnTo>
                  <a:lnTo>
                    <a:pt x="118901" y="74330"/>
                  </a:lnTo>
                  <a:lnTo>
                    <a:pt x="114986" y="79995"/>
                  </a:lnTo>
                  <a:lnTo>
                    <a:pt x="109996" y="85677"/>
                  </a:lnTo>
                  <a:lnTo>
                    <a:pt x="104287" y="91369"/>
                  </a:lnTo>
                  <a:lnTo>
                    <a:pt x="98893" y="96117"/>
                  </a:lnTo>
                  <a:lnTo>
                    <a:pt x="93711" y="100235"/>
                  </a:lnTo>
                  <a:lnTo>
                    <a:pt x="88667" y="103932"/>
                  </a:lnTo>
                  <a:lnTo>
                    <a:pt x="83717" y="108303"/>
                  </a:lnTo>
                  <a:lnTo>
                    <a:pt x="78831" y="113121"/>
                  </a:lnTo>
                  <a:lnTo>
                    <a:pt x="73985" y="118238"/>
                  </a:lnTo>
                  <a:lnTo>
                    <a:pt x="69168" y="122602"/>
                  </a:lnTo>
                  <a:lnTo>
                    <a:pt x="64368" y="126464"/>
                  </a:lnTo>
                  <a:lnTo>
                    <a:pt x="59580" y="129991"/>
                  </a:lnTo>
                  <a:lnTo>
                    <a:pt x="55596" y="132342"/>
                  </a:lnTo>
                  <a:lnTo>
                    <a:pt x="52146" y="133910"/>
                  </a:lnTo>
                  <a:lnTo>
                    <a:pt x="49051" y="134955"/>
                  </a:lnTo>
                  <a:lnTo>
                    <a:pt x="46989" y="136604"/>
                  </a:lnTo>
                  <a:lnTo>
                    <a:pt x="45613" y="138656"/>
                  </a:lnTo>
                  <a:lnTo>
                    <a:pt x="44696" y="140977"/>
                  </a:lnTo>
                  <a:lnTo>
                    <a:pt x="43291" y="142524"/>
                  </a:lnTo>
                  <a:lnTo>
                    <a:pt x="41561" y="143555"/>
                  </a:lnTo>
                  <a:lnTo>
                    <a:pt x="36873" y="145210"/>
                  </a:lnTo>
                  <a:lnTo>
                    <a:pt x="37282" y="145346"/>
                  </a:lnTo>
                  <a:lnTo>
                    <a:pt x="39853" y="145497"/>
                  </a:lnTo>
                  <a:lnTo>
                    <a:pt x="40856" y="144584"/>
                  </a:lnTo>
                  <a:lnTo>
                    <a:pt x="41525" y="143024"/>
                  </a:lnTo>
                  <a:lnTo>
                    <a:pt x="41970" y="141031"/>
                  </a:lnTo>
                  <a:lnTo>
                    <a:pt x="43062" y="139703"/>
                  </a:lnTo>
                  <a:lnTo>
                    <a:pt x="44583" y="138817"/>
                  </a:lnTo>
                  <a:lnTo>
                    <a:pt x="46390" y="138226"/>
                  </a:lnTo>
                  <a:lnTo>
                    <a:pt x="50516" y="135030"/>
                  </a:lnTo>
                  <a:lnTo>
                    <a:pt x="52728" y="132844"/>
                  </a:lnTo>
                  <a:lnTo>
                    <a:pt x="56584" y="130435"/>
                  </a:lnTo>
                  <a:lnTo>
                    <a:pt x="61534" y="127876"/>
                  </a:lnTo>
                  <a:lnTo>
                    <a:pt x="67218" y="125217"/>
                  </a:lnTo>
                  <a:lnTo>
                    <a:pt x="72592" y="123445"/>
                  </a:lnTo>
                  <a:lnTo>
                    <a:pt x="77764" y="122263"/>
                  </a:lnTo>
                  <a:lnTo>
                    <a:pt x="82798" y="121475"/>
                  </a:lnTo>
                  <a:lnTo>
                    <a:pt x="88537" y="120950"/>
                  </a:lnTo>
                  <a:lnTo>
                    <a:pt x="94744" y="120600"/>
                  </a:lnTo>
                  <a:lnTo>
                    <a:pt x="101263" y="120367"/>
                  </a:lnTo>
                  <a:lnTo>
                    <a:pt x="112752" y="125926"/>
                  </a:lnTo>
                  <a:lnTo>
                    <a:pt x="127556" y="135347"/>
                  </a:lnTo>
                  <a:lnTo>
                    <a:pt x="144569" y="147343"/>
                  </a:lnTo>
                  <a:lnTo>
                    <a:pt x="155911" y="156293"/>
                  </a:lnTo>
                  <a:lnTo>
                    <a:pt x="163472" y="163212"/>
                  </a:lnTo>
                  <a:lnTo>
                    <a:pt x="168513" y="168777"/>
                  </a:lnTo>
                  <a:lnTo>
                    <a:pt x="171874" y="174392"/>
                  </a:lnTo>
                  <a:lnTo>
                    <a:pt x="174113" y="180041"/>
                  </a:lnTo>
                  <a:lnTo>
                    <a:pt x="175607" y="185712"/>
                  </a:lnTo>
                  <a:lnTo>
                    <a:pt x="176603" y="191397"/>
                  </a:lnTo>
                  <a:lnTo>
                    <a:pt x="177267" y="197092"/>
                  </a:lnTo>
                  <a:lnTo>
                    <a:pt x="177709" y="202794"/>
                  </a:lnTo>
                  <a:lnTo>
                    <a:pt x="176416" y="208500"/>
                  </a:lnTo>
                  <a:lnTo>
                    <a:pt x="173968" y="214209"/>
                  </a:lnTo>
                  <a:lnTo>
                    <a:pt x="170748" y="219920"/>
                  </a:lnTo>
                  <a:lnTo>
                    <a:pt x="167807" y="225633"/>
                  </a:lnTo>
                  <a:lnTo>
                    <a:pt x="165053" y="231346"/>
                  </a:lnTo>
                  <a:lnTo>
                    <a:pt x="162423" y="237060"/>
                  </a:lnTo>
                  <a:lnTo>
                    <a:pt x="159082" y="242774"/>
                  </a:lnTo>
                  <a:lnTo>
                    <a:pt x="155267" y="248489"/>
                  </a:lnTo>
                  <a:lnTo>
                    <a:pt x="151136" y="254203"/>
                  </a:lnTo>
                  <a:lnTo>
                    <a:pt x="146795" y="258966"/>
                  </a:lnTo>
                  <a:lnTo>
                    <a:pt x="142314" y="263093"/>
                  </a:lnTo>
                  <a:lnTo>
                    <a:pt x="137738" y="266797"/>
                  </a:lnTo>
                  <a:lnTo>
                    <a:pt x="133101" y="270219"/>
                  </a:lnTo>
                  <a:lnTo>
                    <a:pt x="128421" y="273453"/>
                  </a:lnTo>
                  <a:lnTo>
                    <a:pt x="118989" y="279586"/>
                  </a:lnTo>
                  <a:lnTo>
                    <a:pt x="109506" y="285486"/>
                  </a:lnTo>
                  <a:lnTo>
                    <a:pt x="104753" y="287441"/>
                  </a:lnTo>
                  <a:lnTo>
                    <a:pt x="99999" y="288744"/>
                  </a:lnTo>
                  <a:lnTo>
                    <a:pt x="95241" y="289613"/>
                  </a:lnTo>
                  <a:lnTo>
                    <a:pt x="90481" y="290192"/>
                  </a:lnTo>
                  <a:lnTo>
                    <a:pt x="85721" y="290578"/>
                  </a:lnTo>
                  <a:lnTo>
                    <a:pt x="80960" y="290835"/>
                  </a:lnTo>
                  <a:lnTo>
                    <a:pt x="71437" y="291121"/>
                  </a:lnTo>
                  <a:lnTo>
                    <a:pt x="66674" y="291198"/>
                  </a:lnTo>
                  <a:lnTo>
                    <a:pt x="61913" y="290296"/>
                  </a:lnTo>
                  <a:lnTo>
                    <a:pt x="57150" y="288742"/>
                  </a:lnTo>
                  <a:lnTo>
                    <a:pt x="52388" y="286754"/>
                  </a:lnTo>
                  <a:lnTo>
                    <a:pt x="48418" y="284476"/>
                  </a:lnTo>
                  <a:lnTo>
                    <a:pt x="44979" y="282005"/>
                  </a:lnTo>
                  <a:lnTo>
                    <a:pt x="41893" y="279405"/>
                  </a:lnTo>
                  <a:lnTo>
                    <a:pt x="39835" y="276719"/>
                  </a:lnTo>
                  <a:lnTo>
                    <a:pt x="38463" y="273976"/>
                  </a:lnTo>
                  <a:lnTo>
                    <a:pt x="37548" y="271195"/>
                  </a:lnTo>
                  <a:lnTo>
                    <a:pt x="34416" y="265565"/>
                  </a:lnTo>
                  <a:lnTo>
                    <a:pt x="32469" y="262730"/>
                  </a:lnTo>
                  <a:lnTo>
                    <a:pt x="31964" y="259887"/>
                  </a:lnTo>
                  <a:lnTo>
                    <a:pt x="32422" y="257040"/>
                  </a:lnTo>
                  <a:lnTo>
                    <a:pt x="34254" y="251336"/>
                  </a:lnTo>
                  <a:lnTo>
                    <a:pt x="35430" y="242453"/>
                  </a:lnTo>
                  <a:lnTo>
                    <a:pt x="35719" y="23991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7"/>
            <p:cNvSpPr/>
            <p:nvPr/>
          </p:nvSpPr>
          <p:spPr>
            <a:xfrm>
              <a:off x="7480182" y="2426061"/>
              <a:ext cx="299362" cy="239987"/>
            </a:xfrm>
            <a:custGeom>
              <a:avLst/>
              <a:gdLst/>
              <a:ahLst/>
              <a:cxnLst/>
              <a:rect l="0" t="0" r="0" b="0"/>
              <a:pathLst>
                <a:path w="299362" h="239987">
                  <a:moveTo>
                    <a:pt x="20755" y="85681"/>
                  </a:moveTo>
                  <a:lnTo>
                    <a:pt x="1604" y="62700"/>
                  </a:lnTo>
                  <a:lnTo>
                    <a:pt x="844" y="60835"/>
                  </a:lnTo>
                  <a:lnTo>
                    <a:pt x="0" y="56223"/>
                  </a:lnTo>
                  <a:lnTo>
                    <a:pt x="568" y="54613"/>
                  </a:lnTo>
                  <a:lnTo>
                    <a:pt x="1741" y="53539"/>
                  </a:lnTo>
                  <a:lnTo>
                    <a:pt x="3316" y="52823"/>
                  </a:lnTo>
                  <a:lnTo>
                    <a:pt x="7184" y="46948"/>
                  </a:lnTo>
                  <a:lnTo>
                    <a:pt x="9325" y="42714"/>
                  </a:lnTo>
                  <a:lnTo>
                    <a:pt x="13823" y="35469"/>
                  </a:lnTo>
                  <a:lnTo>
                    <a:pt x="16134" y="32204"/>
                  </a:lnTo>
                  <a:lnTo>
                    <a:pt x="22935" y="26036"/>
                  </a:lnTo>
                  <a:lnTo>
                    <a:pt x="32043" y="20120"/>
                  </a:lnTo>
                  <a:lnTo>
                    <a:pt x="37805" y="17209"/>
                  </a:lnTo>
                  <a:lnTo>
                    <a:pt x="44028" y="14315"/>
                  </a:lnTo>
                  <a:lnTo>
                    <a:pt x="57292" y="8560"/>
                  </a:lnTo>
                  <a:lnTo>
                    <a:pt x="64163" y="5692"/>
                  </a:lnTo>
                  <a:lnTo>
                    <a:pt x="70331" y="3780"/>
                  </a:lnTo>
                  <a:lnTo>
                    <a:pt x="76031" y="2505"/>
                  </a:lnTo>
                  <a:lnTo>
                    <a:pt x="81418" y="1656"/>
                  </a:lnTo>
                  <a:lnTo>
                    <a:pt x="87391" y="1089"/>
                  </a:lnTo>
                  <a:lnTo>
                    <a:pt x="93754" y="712"/>
                  </a:lnTo>
                  <a:lnTo>
                    <a:pt x="106380" y="292"/>
                  </a:lnTo>
                  <a:lnTo>
                    <a:pt x="132347" y="0"/>
                  </a:lnTo>
                  <a:lnTo>
                    <a:pt x="137218" y="938"/>
                  </a:lnTo>
                  <a:lnTo>
                    <a:pt x="142054" y="2516"/>
                  </a:lnTo>
                  <a:lnTo>
                    <a:pt x="150866" y="6809"/>
                  </a:lnTo>
                  <a:lnTo>
                    <a:pt x="157428" y="11892"/>
                  </a:lnTo>
                  <a:lnTo>
                    <a:pt x="162990" y="17326"/>
                  </a:lnTo>
                  <a:lnTo>
                    <a:pt x="165585" y="20108"/>
                  </a:lnTo>
                  <a:lnTo>
                    <a:pt x="167314" y="23868"/>
                  </a:lnTo>
                  <a:lnTo>
                    <a:pt x="168468" y="28280"/>
                  </a:lnTo>
                  <a:lnTo>
                    <a:pt x="169237" y="33126"/>
                  </a:lnTo>
                  <a:lnTo>
                    <a:pt x="169749" y="38262"/>
                  </a:lnTo>
                  <a:lnTo>
                    <a:pt x="170091" y="43591"/>
                  </a:lnTo>
                  <a:lnTo>
                    <a:pt x="170319" y="49048"/>
                  </a:lnTo>
                  <a:lnTo>
                    <a:pt x="169677" y="54592"/>
                  </a:lnTo>
                  <a:lnTo>
                    <a:pt x="168455" y="60193"/>
                  </a:lnTo>
                  <a:lnTo>
                    <a:pt x="160791" y="87420"/>
                  </a:lnTo>
                  <a:lnTo>
                    <a:pt x="157768" y="94460"/>
                  </a:lnTo>
                  <a:lnTo>
                    <a:pt x="154167" y="101059"/>
                  </a:lnTo>
                  <a:lnTo>
                    <a:pt x="150177" y="107363"/>
                  </a:lnTo>
                  <a:lnTo>
                    <a:pt x="145930" y="113471"/>
                  </a:lnTo>
                  <a:lnTo>
                    <a:pt x="141512" y="119447"/>
                  </a:lnTo>
                  <a:lnTo>
                    <a:pt x="132368" y="131168"/>
                  </a:lnTo>
                  <a:lnTo>
                    <a:pt x="108822" y="159945"/>
                  </a:lnTo>
                  <a:lnTo>
                    <a:pt x="104866" y="165671"/>
                  </a:lnTo>
                  <a:lnTo>
                    <a:pt x="101435" y="171392"/>
                  </a:lnTo>
                  <a:lnTo>
                    <a:pt x="98354" y="177112"/>
                  </a:lnTo>
                  <a:lnTo>
                    <a:pt x="95507" y="181878"/>
                  </a:lnTo>
                  <a:lnTo>
                    <a:pt x="92814" y="186007"/>
                  </a:lnTo>
                  <a:lnTo>
                    <a:pt x="87707" y="193135"/>
                  </a:lnTo>
                  <a:lnTo>
                    <a:pt x="82790" y="199479"/>
                  </a:lnTo>
                  <a:lnTo>
                    <a:pt x="72184" y="212531"/>
                  </a:lnTo>
                  <a:lnTo>
                    <a:pt x="71709" y="214063"/>
                  </a:lnTo>
                  <a:lnTo>
                    <a:pt x="70886" y="221497"/>
                  </a:lnTo>
                  <a:lnTo>
                    <a:pt x="70786" y="228467"/>
                  </a:lnTo>
                  <a:lnTo>
                    <a:pt x="70765" y="235576"/>
                  </a:lnTo>
                  <a:lnTo>
                    <a:pt x="71557" y="237046"/>
                  </a:lnTo>
                  <a:lnTo>
                    <a:pt x="72879" y="238026"/>
                  </a:lnTo>
                  <a:lnTo>
                    <a:pt x="74555" y="238680"/>
                  </a:lnTo>
                  <a:lnTo>
                    <a:pt x="80649" y="239405"/>
                  </a:lnTo>
                  <a:lnTo>
                    <a:pt x="87856" y="239728"/>
                  </a:lnTo>
                  <a:lnTo>
                    <a:pt x="97170" y="239910"/>
                  </a:lnTo>
                  <a:lnTo>
                    <a:pt x="163784" y="239985"/>
                  </a:lnTo>
                  <a:lnTo>
                    <a:pt x="170877" y="239033"/>
                  </a:lnTo>
                  <a:lnTo>
                    <a:pt x="177986" y="237446"/>
                  </a:lnTo>
                  <a:lnTo>
                    <a:pt x="185107" y="235435"/>
                  </a:lnTo>
                  <a:lnTo>
                    <a:pt x="191442" y="234095"/>
                  </a:lnTo>
                  <a:lnTo>
                    <a:pt x="197253" y="233201"/>
                  </a:lnTo>
                  <a:lnTo>
                    <a:pt x="202713" y="232605"/>
                  </a:lnTo>
                  <a:lnTo>
                    <a:pt x="208736" y="232208"/>
                  </a:lnTo>
                  <a:lnTo>
                    <a:pt x="221777" y="231767"/>
                  </a:lnTo>
                  <a:lnTo>
                    <a:pt x="253787" y="231445"/>
                  </a:lnTo>
                  <a:lnTo>
                    <a:pt x="287028" y="231414"/>
                  </a:lnTo>
                  <a:lnTo>
                    <a:pt x="289552" y="232367"/>
                  </a:lnTo>
                  <a:lnTo>
                    <a:pt x="298718" y="239456"/>
                  </a:lnTo>
                  <a:lnTo>
                    <a:pt x="299361" y="239986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8"/>
            <p:cNvSpPr/>
            <p:nvPr/>
          </p:nvSpPr>
          <p:spPr>
            <a:xfrm>
              <a:off x="6850954" y="2914650"/>
              <a:ext cx="220840" cy="308611"/>
            </a:xfrm>
            <a:custGeom>
              <a:avLst/>
              <a:gdLst/>
              <a:ahLst/>
              <a:cxnLst/>
              <a:rect l="0" t="0" r="0" b="0"/>
              <a:pathLst>
                <a:path w="220840" h="308611">
                  <a:moveTo>
                    <a:pt x="57052" y="0"/>
                  </a:moveTo>
                  <a:lnTo>
                    <a:pt x="50901" y="7380"/>
                  </a:lnTo>
                  <a:lnTo>
                    <a:pt x="50350" y="10583"/>
                  </a:lnTo>
                  <a:lnTo>
                    <a:pt x="50203" y="12770"/>
                  </a:lnTo>
                  <a:lnTo>
                    <a:pt x="49310" y="15181"/>
                  </a:lnTo>
                  <a:lnTo>
                    <a:pt x="45058" y="23124"/>
                  </a:lnTo>
                  <a:lnTo>
                    <a:pt x="42650" y="32463"/>
                  </a:lnTo>
                  <a:lnTo>
                    <a:pt x="39275" y="41733"/>
                  </a:lnTo>
                  <a:lnTo>
                    <a:pt x="35128" y="49663"/>
                  </a:lnTo>
                  <a:lnTo>
                    <a:pt x="30639" y="57315"/>
                  </a:lnTo>
                  <a:lnTo>
                    <a:pt x="28331" y="62022"/>
                  </a:lnTo>
                  <a:lnTo>
                    <a:pt x="25999" y="67065"/>
                  </a:lnTo>
                  <a:lnTo>
                    <a:pt x="21290" y="77749"/>
                  </a:lnTo>
                  <a:lnTo>
                    <a:pt x="11800" y="100130"/>
                  </a:lnTo>
                  <a:lnTo>
                    <a:pt x="9159" y="108955"/>
                  </a:lnTo>
                  <a:lnTo>
                    <a:pt x="7192" y="117004"/>
                  </a:lnTo>
                  <a:lnTo>
                    <a:pt x="5556" y="121818"/>
                  </a:lnTo>
                  <a:lnTo>
                    <a:pt x="3671" y="126932"/>
                  </a:lnTo>
                  <a:lnTo>
                    <a:pt x="2415" y="132246"/>
                  </a:lnTo>
                  <a:lnTo>
                    <a:pt x="1578" y="137694"/>
                  </a:lnTo>
                  <a:lnTo>
                    <a:pt x="1019" y="143231"/>
                  </a:lnTo>
                  <a:lnTo>
                    <a:pt x="647" y="148827"/>
                  </a:lnTo>
                  <a:lnTo>
                    <a:pt x="399" y="154463"/>
                  </a:lnTo>
                  <a:lnTo>
                    <a:pt x="123" y="165805"/>
                  </a:lnTo>
                  <a:lnTo>
                    <a:pt x="0" y="177196"/>
                  </a:lnTo>
                  <a:lnTo>
                    <a:pt x="762" y="182901"/>
                  </a:lnTo>
                  <a:lnTo>
                    <a:pt x="2063" y="188609"/>
                  </a:lnTo>
                  <a:lnTo>
                    <a:pt x="3724" y="194319"/>
                  </a:lnTo>
                  <a:lnTo>
                    <a:pt x="4832" y="200031"/>
                  </a:lnTo>
                  <a:lnTo>
                    <a:pt x="5570" y="205744"/>
                  </a:lnTo>
                  <a:lnTo>
                    <a:pt x="6062" y="211457"/>
                  </a:lnTo>
                  <a:lnTo>
                    <a:pt x="6609" y="220346"/>
                  </a:lnTo>
                  <a:lnTo>
                    <a:pt x="6755" y="224050"/>
                  </a:lnTo>
                  <a:lnTo>
                    <a:pt x="8439" y="227471"/>
                  </a:lnTo>
                  <a:lnTo>
                    <a:pt x="14544" y="233813"/>
                  </a:lnTo>
                  <a:lnTo>
                    <a:pt x="20433" y="242347"/>
                  </a:lnTo>
                  <a:lnTo>
                    <a:pt x="23114" y="247289"/>
                  </a:lnTo>
                  <a:lnTo>
                    <a:pt x="32046" y="253442"/>
                  </a:lnTo>
                  <a:lnTo>
                    <a:pt x="45144" y="260401"/>
                  </a:lnTo>
                  <a:lnTo>
                    <a:pt x="61020" y="267898"/>
                  </a:lnTo>
                  <a:lnTo>
                    <a:pt x="73190" y="272896"/>
                  </a:lnTo>
                  <a:lnTo>
                    <a:pt x="82892" y="276228"/>
                  </a:lnTo>
                  <a:lnTo>
                    <a:pt x="90948" y="278449"/>
                  </a:lnTo>
                  <a:lnTo>
                    <a:pt x="97905" y="278978"/>
                  </a:lnTo>
                  <a:lnTo>
                    <a:pt x="104131" y="278378"/>
                  </a:lnTo>
                  <a:lnTo>
                    <a:pt x="109870" y="277025"/>
                  </a:lnTo>
                  <a:lnTo>
                    <a:pt x="116076" y="275171"/>
                  </a:lnTo>
                  <a:lnTo>
                    <a:pt x="122596" y="272982"/>
                  </a:lnTo>
                  <a:lnTo>
                    <a:pt x="129323" y="270570"/>
                  </a:lnTo>
                  <a:lnTo>
                    <a:pt x="135394" y="268010"/>
                  </a:lnTo>
                  <a:lnTo>
                    <a:pt x="141030" y="265351"/>
                  </a:lnTo>
                  <a:lnTo>
                    <a:pt x="146375" y="262626"/>
                  </a:lnTo>
                  <a:lnTo>
                    <a:pt x="152320" y="259856"/>
                  </a:lnTo>
                  <a:lnTo>
                    <a:pt x="165275" y="254239"/>
                  </a:lnTo>
                  <a:lnTo>
                    <a:pt x="171269" y="251407"/>
                  </a:lnTo>
                  <a:lnTo>
                    <a:pt x="176852" y="248567"/>
                  </a:lnTo>
                  <a:lnTo>
                    <a:pt x="182163" y="245722"/>
                  </a:lnTo>
                  <a:lnTo>
                    <a:pt x="186497" y="241919"/>
                  </a:lnTo>
                  <a:lnTo>
                    <a:pt x="190180" y="237479"/>
                  </a:lnTo>
                  <a:lnTo>
                    <a:pt x="193429" y="232614"/>
                  </a:lnTo>
                  <a:lnTo>
                    <a:pt x="197183" y="228419"/>
                  </a:lnTo>
                  <a:lnTo>
                    <a:pt x="201272" y="224669"/>
                  </a:lnTo>
                  <a:lnTo>
                    <a:pt x="205586" y="221217"/>
                  </a:lnTo>
                  <a:lnTo>
                    <a:pt x="209256" y="217963"/>
                  </a:lnTo>
                  <a:lnTo>
                    <a:pt x="215451" y="211807"/>
                  </a:lnTo>
                  <a:lnTo>
                    <a:pt x="217419" y="207879"/>
                  </a:lnTo>
                  <a:lnTo>
                    <a:pt x="219608" y="198436"/>
                  </a:lnTo>
                  <a:lnTo>
                    <a:pt x="220580" y="190428"/>
                  </a:lnTo>
                  <a:lnTo>
                    <a:pt x="220839" y="186960"/>
                  </a:lnTo>
                  <a:lnTo>
                    <a:pt x="220219" y="183695"/>
                  </a:lnTo>
                  <a:lnTo>
                    <a:pt x="217412" y="177527"/>
                  </a:lnTo>
                  <a:lnTo>
                    <a:pt x="215552" y="175501"/>
                  </a:lnTo>
                  <a:lnTo>
                    <a:pt x="213518" y="174151"/>
                  </a:lnTo>
                  <a:lnTo>
                    <a:pt x="208349" y="171698"/>
                  </a:lnTo>
                  <a:lnTo>
                    <a:pt x="200760" y="167432"/>
                  </a:lnTo>
                  <a:lnTo>
                    <a:pt x="196514" y="165914"/>
                  </a:lnTo>
                  <a:lnTo>
                    <a:pt x="192095" y="164902"/>
                  </a:lnTo>
                  <a:lnTo>
                    <a:pt x="187562" y="164227"/>
                  </a:lnTo>
                  <a:lnTo>
                    <a:pt x="182159" y="164729"/>
                  </a:lnTo>
                  <a:lnTo>
                    <a:pt x="176175" y="166017"/>
                  </a:lnTo>
                  <a:lnTo>
                    <a:pt x="169805" y="167828"/>
                  </a:lnTo>
                  <a:lnTo>
                    <a:pt x="163970" y="169988"/>
                  </a:lnTo>
                  <a:lnTo>
                    <a:pt x="158494" y="172380"/>
                  </a:lnTo>
                  <a:lnTo>
                    <a:pt x="153254" y="174928"/>
                  </a:lnTo>
                  <a:lnTo>
                    <a:pt x="147380" y="177578"/>
                  </a:lnTo>
                  <a:lnTo>
                    <a:pt x="134504" y="183064"/>
                  </a:lnTo>
                  <a:lnTo>
                    <a:pt x="127737" y="186812"/>
                  </a:lnTo>
                  <a:lnTo>
                    <a:pt x="120844" y="191216"/>
                  </a:lnTo>
                  <a:lnTo>
                    <a:pt x="113868" y="196057"/>
                  </a:lnTo>
                  <a:lnTo>
                    <a:pt x="107629" y="201190"/>
                  </a:lnTo>
                  <a:lnTo>
                    <a:pt x="101882" y="206516"/>
                  </a:lnTo>
                  <a:lnTo>
                    <a:pt x="96464" y="211973"/>
                  </a:lnTo>
                  <a:lnTo>
                    <a:pt x="92058" y="217515"/>
                  </a:lnTo>
                  <a:lnTo>
                    <a:pt x="88327" y="223115"/>
                  </a:lnTo>
                  <a:lnTo>
                    <a:pt x="85046" y="228753"/>
                  </a:lnTo>
                  <a:lnTo>
                    <a:pt x="81270" y="233464"/>
                  </a:lnTo>
                  <a:lnTo>
                    <a:pt x="77167" y="237558"/>
                  </a:lnTo>
                  <a:lnTo>
                    <a:pt x="72843" y="241239"/>
                  </a:lnTo>
                  <a:lnTo>
                    <a:pt x="69167" y="245598"/>
                  </a:lnTo>
                  <a:lnTo>
                    <a:pt x="65923" y="250410"/>
                  </a:lnTo>
                  <a:lnTo>
                    <a:pt x="60200" y="259883"/>
                  </a:lnTo>
                  <a:lnTo>
                    <a:pt x="55012" y="267268"/>
                  </a:lnTo>
                  <a:lnTo>
                    <a:pt x="53311" y="271524"/>
                  </a:lnTo>
                  <a:lnTo>
                    <a:pt x="52177" y="276266"/>
                  </a:lnTo>
                  <a:lnTo>
                    <a:pt x="51421" y="281332"/>
                  </a:lnTo>
                  <a:lnTo>
                    <a:pt x="51709" y="285662"/>
                  </a:lnTo>
                  <a:lnTo>
                    <a:pt x="52697" y="289501"/>
                  </a:lnTo>
                  <a:lnTo>
                    <a:pt x="55117" y="296307"/>
                  </a:lnTo>
                  <a:lnTo>
                    <a:pt x="56670" y="305897"/>
                  </a:lnTo>
                  <a:lnTo>
                    <a:pt x="57052" y="30861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9"/>
            <p:cNvSpPr/>
            <p:nvPr/>
          </p:nvSpPr>
          <p:spPr>
            <a:xfrm>
              <a:off x="7493793" y="2897643"/>
              <a:ext cx="270977" cy="323911"/>
            </a:xfrm>
            <a:custGeom>
              <a:avLst/>
              <a:gdLst/>
              <a:ahLst/>
              <a:cxnLst/>
              <a:rect l="0" t="0" r="0" b="0"/>
              <a:pathLst>
                <a:path w="270977" h="323911">
                  <a:moveTo>
                    <a:pt x="0" y="42724"/>
                  </a:moveTo>
                  <a:lnTo>
                    <a:pt x="3793" y="38173"/>
                  </a:lnTo>
                  <a:lnTo>
                    <a:pt x="4910" y="35880"/>
                  </a:lnTo>
                  <a:lnTo>
                    <a:pt x="6152" y="30792"/>
                  </a:lnTo>
                  <a:lnTo>
                    <a:pt x="8070" y="29054"/>
                  </a:lnTo>
                  <a:lnTo>
                    <a:pt x="14434" y="27124"/>
                  </a:lnTo>
                  <a:lnTo>
                    <a:pt x="20439" y="23725"/>
                  </a:lnTo>
                  <a:lnTo>
                    <a:pt x="23152" y="21486"/>
                  </a:lnTo>
                  <a:lnTo>
                    <a:pt x="30398" y="18997"/>
                  </a:lnTo>
                  <a:lnTo>
                    <a:pt x="34553" y="18334"/>
                  </a:lnTo>
                  <a:lnTo>
                    <a:pt x="38911" y="16939"/>
                  </a:lnTo>
                  <a:lnTo>
                    <a:pt x="43403" y="15056"/>
                  </a:lnTo>
                  <a:lnTo>
                    <a:pt x="47985" y="12849"/>
                  </a:lnTo>
                  <a:lnTo>
                    <a:pt x="59427" y="7856"/>
                  </a:lnTo>
                  <a:lnTo>
                    <a:pt x="65813" y="5191"/>
                  </a:lnTo>
                  <a:lnTo>
                    <a:pt x="71656" y="3415"/>
                  </a:lnTo>
                  <a:lnTo>
                    <a:pt x="77140" y="2230"/>
                  </a:lnTo>
                  <a:lnTo>
                    <a:pt x="82383" y="1441"/>
                  </a:lnTo>
                  <a:lnTo>
                    <a:pt x="88260" y="914"/>
                  </a:lnTo>
                  <a:lnTo>
                    <a:pt x="94559" y="563"/>
                  </a:lnTo>
                  <a:lnTo>
                    <a:pt x="107908" y="173"/>
                  </a:lnTo>
                  <a:lnTo>
                    <a:pt x="121778" y="0"/>
                  </a:lnTo>
                  <a:lnTo>
                    <a:pt x="128016" y="907"/>
                  </a:lnTo>
                  <a:lnTo>
                    <a:pt x="133763" y="2463"/>
                  </a:lnTo>
                  <a:lnTo>
                    <a:pt x="139182" y="4454"/>
                  </a:lnTo>
                  <a:lnTo>
                    <a:pt x="147319" y="9205"/>
                  </a:lnTo>
                  <a:lnTo>
                    <a:pt x="150601" y="11805"/>
                  </a:lnTo>
                  <a:lnTo>
                    <a:pt x="152788" y="14492"/>
                  </a:lnTo>
                  <a:lnTo>
                    <a:pt x="154247" y="17235"/>
                  </a:lnTo>
                  <a:lnTo>
                    <a:pt x="155219" y="20016"/>
                  </a:lnTo>
                  <a:lnTo>
                    <a:pt x="160379" y="28482"/>
                  </a:lnTo>
                  <a:lnTo>
                    <a:pt x="160894" y="32276"/>
                  </a:lnTo>
                  <a:lnTo>
                    <a:pt x="159351" y="41573"/>
                  </a:lnTo>
                  <a:lnTo>
                    <a:pt x="157829" y="46719"/>
                  </a:lnTo>
                  <a:lnTo>
                    <a:pt x="156019" y="52055"/>
                  </a:lnTo>
                  <a:lnTo>
                    <a:pt x="154020" y="57517"/>
                  </a:lnTo>
                  <a:lnTo>
                    <a:pt x="151098" y="63064"/>
                  </a:lnTo>
                  <a:lnTo>
                    <a:pt x="147563" y="68666"/>
                  </a:lnTo>
                  <a:lnTo>
                    <a:pt x="143619" y="74306"/>
                  </a:lnTo>
                  <a:lnTo>
                    <a:pt x="139403" y="79971"/>
                  </a:lnTo>
                  <a:lnTo>
                    <a:pt x="130484" y="91346"/>
                  </a:lnTo>
                  <a:lnTo>
                    <a:pt x="126677" y="97046"/>
                  </a:lnTo>
                  <a:lnTo>
                    <a:pt x="123345" y="102751"/>
                  </a:lnTo>
                  <a:lnTo>
                    <a:pt x="120330" y="108460"/>
                  </a:lnTo>
                  <a:lnTo>
                    <a:pt x="115939" y="114170"/>
                  </a:lnTo>
                  <a:lnTo>
                    <a:pt x="110631" y="119882"/>
                  </a:lnTo>
                  <a:lnTo>
                    <a:pt x="104711" y="125595"/>
                  </a:lnTo>
                  <a:lnTo>
                    <a:pt x="99176" y="130357"/>
                  </a:lnTo>
                  <a:lnTo>
                    <a:pt x="93899" y="134483"/>
                  </a:lnTo>
                  <a:lnTo>
                    <a:pt x="88793" y="138187"/>
                  </a:lnTo>
                  <a:lnTo>
                    <a:pt x="81004" y="142302"/>
                  </a:lnTo>
                  <a:lnTo>
                    <a:pt x="77815" y="143399"/>
                  </a:lnTo>
                  <a:lnTo>
                    <a:pt x="72156" y="147159"/>
                  </a:lnTo>
                  <a:lnTo>
                    <a:pt x="64431" y="154045"/>
                  </a:lnTo>
                  <a:lnTo>
                    <a:pt x="68127" y="149580"/>
                  </a:lnTo>
                  <a:lnTo>
                    <a:pt x="70025" y="148251"/>
                  </a:lnTo>
                  <a:lnTo>
                    <a:pt x="78075" y="145429"/>
                  </a:lnTo>
                  <a:lnTo>
                    <a:pt x="94836" y="138984"/>
                  </a:lnTo>
                  <a:lnTo>
                    <a:pt x="108031" y="133766"/>
                  </a:lnTo>
                  <a:lnTo>
                    <a:pt x="114883" y="131994"/>
                  </a:lnTo>
                  <a:lnTo>
                    <a:pt x="121832" y="130812"/>
                  </a:lnTo>
                  <a:lnTo>
                    <a:pt x="128847" y="130024"/>
                  </a:lnTo>
                  <a:lnTo>
                    <a:pt x="136698" y="128547"/>
                  </a:lnTo>
                  <a:lnTo>
                    <a:pt x="145107" y="126609"/>
                  </a:lnTo>
                  <a:lnTo>
                    <a:pt x="153889" y="124365"/>
                  </a:lnTo>
                  <a:lnTo>
                    <a:pt x="162124" y="122869"/>
                  </a:lnTo>
                  <a:lnTo>
                    <a:pt x="169995" y="121871"/>
                  </a:lnTo>
                  <a:lnTo>
                    <a:pt x="177624" y="121206"/>
                  </a:lnTo>
                  <a:lnTo>
                    <a:pt x="185884" y="120763"/>
                  </a:lnTo>
                  <a:lnTo>
                    <a:pt x="203530" y="120271"/>
                  </a:lnTo>
                  <a:lnTo>
                    <a:pt x="211094" y="121092"/>
                  </a:lnTo>
                  <a:lnTo>
                    <a:pt x="217723" y="122592"/>
                  </a:lnTo>
                  <a:lnTo>
                    <a:pt x="223730" y="124544"/>
                  </a:lnTo>
                  <a:lnTo>
                    <a:pt x="236755" y="129254"/>
                  </a:lnTo>
                  <a:lnTo>
                    <a:pt x="243561" y="131843"/>
                  </a:lnTo>
                  <a:lnTo>
                    <a:pt x="248893" y="134522"/>
                  </a:lnTo>
                  <a:lnTo>
                    <a:pt x="256934" y="140038"/>
                  </a:lnTo>
                  <a:lnTo>
                    <a:pt x="263154" y="148205"/>
                  </a:lnTo>
                  <a:lnTo>
                    <a:pt x="265923" y="153050"/>
                  </a:lnTo>
                  <a:lnTo>
                    <a:pt x="267770" y="158184"/>
                  </a:lnTo>
                  <a:lnTo>
                    <a:pt x="269001" y="163512"/>
                  </a:lnTo>
                  <a:lnTo>
                    <a:pt x="269822" y="168970"/>
                  </a:lnTo>
                  <a:lnTo>
                    <a:pt x="270368" y="174513"/>
                  </a:lnTo>
                  <a:lnTo>
                    <a:pt x="270734" y="180113"/>
                  </a:lnTo>
                  <a:lnTo>
                    <a:pt x="270976" y="185752"/>
                  </a:lnTo>
                  <a:lnTo>
                    <a:pt x="269551" y="191416"/>
                  </a:lnTo>
                  <a:lnTo>
                    <a:pt x="267013" y="197097"/>
                  </a:lnTo>
                  <a:lnTo>
                    <a:pt x="263734" y="202789"/>
                  </a:lnTo>
                  <a:lnTo>
                    <a:pt x="260754" y="209442"/>
                  </a:lnTo>
                  <a:lnTo>
                    <a:pt x="257974" y="216734"/>
                  </a:lnTo>
                  <a:lnTo>
                    <a:pt x="255327" y="224453"/>
                  </a:lnTo>
                  <a:lnTo>
                    <a:pt x="251180" y="231504"/>
                  </a:lnTo>
                  <a:lnTo>
                    <a:pt x="246035" y="238110"/>
                  </a:lnTo>
                  <a:lnTo>
                    <a:pt x="240224" y="244419"/>
                  </a:lnTo>
                  <a:lnTo>
                    <a:pt x="233968" y="250530"/>
                  </a:lnTo>
                  <a:lnTo>
                    <a:pt x="227416" y="256509"/>
                  </a:lnTo>
                  <a:lnTo>
                    <a:pt x="213786" y="268232"/>
                  </a:lnTo>
                  <a:lnTo>
                    <a:pt x="199792" y="279792"/>
                  </a:lnTo>
                  <a:lnTo>
                    <a:pt x="192726" y="284589"/>
                  </a:lnTo>
                  <a:lnTo>
                    <a:pt x="185634" y="288740"/>
                  </a:lnTo>
                  <a:lnTo>
                    <a:pt x="178525" y="292460"/>
                  </a:lnTo>
                  <a:lnTo>
                    <a:pt x="171405" y="295892"/>
                  </a:lnTo>
                  <a:lnTo>
                    <a:pt x="157142" y="302246"/>
                  </a:lnTo>
                  <a:lnTo>
                    <a:pt x="128584" y="314086"/>
                  </a:lnTo>
                  <a:lnTo>
                    <a:pt x="114299" y="319857"/>
                  </a:lnTo>
                  <a:lnTo>
                    <a:pt x="107156" y="321776"/>
                  </a:lnTo>
                  <a:lnTo>
                    <a:pt x="100012" y="323057"/>
                  </a:lnTo>
                  <a:lnTo>
                    <a:pt x="92868" y="323910"/>
                  </a:lnTo>
                  <a:lnTo>
                    <a:pt x="83344" y="322574"/>
                  </a:lnTo>
                  <a:lnTo>
                    <a:pt x="72232" y="319778"/>
                  </a:lnTo>
                  <a:lnTo>
                    <a:pt x="35719" y="308471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0"/>
            <p:cNvSpPr/>
            <p:nvPr/>
          </p:nvSpPr>
          <p:spPr>
            <a:xfrm>
              <a:off x="6836703" y="3482200"/>
              <a:ext cx="192230" cy="375426"/>
            </a:xfrm>
            <a:custGeom>
              <a:avLst/>
              <a:gdLst/>
              <a:ahLst/>
              <a:cxnLst/>
              <a:rect l="0" t="0" r="0" b="0"/>
              <a:pathLst>
                <a:path w="192230" h="375426">
                  <a:moveTo>
                    <a:pt x="157028" y="41097"/>
                  </a:moveTo>
                  <a:lnTo>
                    <a:pt x="138066" y="18343"/>
                  </a:lnTo>
                  <a:lnTo>
                    <a:pt x="131687" y="11640"/>
                  </a:lnTo>
                  <a:lnTo>
                    <a:pt x="126640" y="7171"/>
                  </a:lnTo>
                  <a:lnTo>
                    <a:pt x="122481" y="4193"/>
                  </a:lnTo>
                  <a:lnTo>
                    <a:pt x="118122" y="2206"/>
                  </a:lnTo>
                  <a:lnTo>
                    <a:pt x="113628" y="883"/>
                  </a:lnTo>
                  <a:lnTo>
                    <a:pt x="109045" y="0"/>
                  </a:lnTo>
                  <a:lnTo>
                    <a:pt x="104401" y="364"/>
                  </a:lnTo>
                  <a:lnTo>
                    <a:pt x="99719" y="1559"/>
                  </a:lnTo>
                  <a:lnTo>
                    <a:pt x="95009" y="3308"/>
                  </a:lnTo>
                  <a:lnTo>
                    <a:pt x="90281" y="4474"/>
                  </a:lnTo>
                  <a:lnTo>
                    <a:pt x="85543" y="5252"/>
                  </a:lnTo>
                  <a:lnTo>
                    <a:pt x="80797" y="5770"/>
                  </a:lnTo>
                  <a:lnTo>
                    <a:pt x="76044" y="7068"/>
                  </a:lnTo>
                  <a:lnTo>
                    <a:pt x="71289" y="8886"/>
                  </a:lnTo>
                  <a:lnTo>
                    <a:pt x="66531" y="11051"/>
                  </a:lnTo>
                  <a:lnTo>
                    <a:pt x="61772" y="13446"/>
                  </a:lnTo>
                  <a:lnTo>
                    <a:pt x="57011" y="15996"/>
                  </a:lnTo>
                  <a:lnTo>
                    <a:pt x="47488" y="21368"/>
                  </a:lnTo>
                  <a:lnTo>
                    <a:pt x="37964" y="26931"/>
                  </a:lnTo>
                  <a:lnTo>
                    <a:pt x="33203" y="30701"/>
                  </a:lnTo>
                  <a:lnTo>
                    <a:pt x="28440" y="35119"/>
                  </a:lnTo>
                  <a:lnTo>
                    <a:pt x="23678" y="39969"/>
                  </a:lnTo>
                  <a:lnTo>
                    <a:pt x="19709" y="44155"/>
                  </a:lnTo>
                  <a:lnTo>
                    <a:pt x="13183" y="51346"/>
                  </a:lnTo>
                  <a:lnTo>
                    <a:pt x="7636" y="60257"/>
                  </a:lnTo>
                  <a:lnTo>
                    <a:pt x="3319" y="69615"/>
                  </a:lnTo>
                  <a:lnTo>
                    <a:pt x="1400" y="76949"/>
                  </a:lnTo>
                  <a:lnTo>
                    <a:pt x="547" y="85924"/>
                  </a:lnTo>
                  <a:lnTo>
                    <a:pt x="168" y="96263"/>
                  </a:lnTo>
                  <a:lnTo>
                    <a:pt x="0" y="107208"/>
                  </a:lnTo>
                  <a:lnTo>
                    <a:pt x="2042" y="118422"/>
                  </a:lnTo>
                  <a:lnTo>
                    <a:pt x="5595" y="129757"/>
                  </a:lnTo>
                  <a:lnTo>
                    <a:pt x="9820" y="141144"/>
                  </a:lnTo>
                  <a:lnTo>
                    <a:pt x="14344" y="150015"/>
                  </a:lnTo>
                  <a:lnTo>
                    <a:pt x="16662" y="153714"/>
                  </a:lnTo>
                  <a:lnTo>
                    <a:pt x="19794" y="157132"/>
                  </a:lnTo>
                  <a:lnTo>
                    <a:pt x="23470" y="160364"/>
                  </a:lnTo>
                  <a:lnTo>
                    <a:pt x="27508" y="163470"/>
                  </a:lnTo>
                  <a:lnTo>
                    <a:pt x="31787" y="165542"/>
                  </a:lnTo>
                  <a:lnTo>
                    <a:pt x="36227" y="166923"/>
                  </a:lnTo>
                  <a:lnTo>
                    <a:pt x="40776" y="167843"/>
                  </a:lnTo>
                  <a:lnTo>
                    <a:pt x="45395" y="168457"/>
                  </a:lnTo>
                  <a:lnTo>
                    <a:pt x="50062" y="168866"/>
                  </a:lnTo>
                  <a:lnTo>
                    <a:pt x="54761" y="169139"/>
                  </a:lnTo>
                  <a:lnTo>
                    <a:pt x="60275" y="168368"/>
                  </a:lnTo>
                  <a:lnTo>
                    <a:pt x="66332" y="166902"/>
                  </a:lnTo>
                  <a:lnTo>
                    <a:pt x="72751" y="164972"/>
                  </a:lnTo>
                  <a:lnTo>
                    <a:pt x="78619" y="162733"/>
                  </a:lnTo>
                  <a:lnTo>
                    <a:pt x="84118" y="160288"/>
                  </a:lnTo>
                  <a:lnTo>
                    <a:pt x="89371" y="157705"/>
                  </a:lnTo>
                  <a:lnTo>
                    <a:pt x="94460" y="154078"/>
                  </a:lnTo>
                  <a:lnTo>
                    <a:pt x="99441" y="149755"/>
                  </a:lnTo>
                  <a:lnTo>
                    <a:pt x="104350" y="144968"/>
                  </a:lnTo>
                  <a:lnTo>
                    <a:pt x="110003" y="139872"/>
                  </a:lnTo>
                  <a:lnTo>
                    <a:pt x="122634" y="129130"/>
                  </a:lnTo>
                  <a:lnTo>
                    <a:pt x="128543" y="123598"/>
                  </a:lnTo>
                  <a:lnTo>
                    <a:pt x="134069" y="118005"/>
                  </a:lnTo>
                  <a:lnTo>
                    <a:pt x="139340" y="112372"/>
                  </a:lnTo>
                  <a:lnTo>
                    <a:pt x="149431" y="101032"/>
                  </a:lnTo>
                  <a:lnTo>
                    <a:pt x="154345" y="95341"/>
                  </a:lnTo>
                  <a:lnTo>
                    <a:pt x="158414" y="89643"/>
                  </a:lnTo>
                  <a:lnTo>
                    <a:pt x="161920" y="83938"/>
                  </a:lnTo>
                  <a:lnTo>
                    <a:pt x="165052" y="78230"/>
                  </a:lnTo>
                  <a:lnTo>
                    <a:pt x="168728" y="72520"/>
                  </a:lnTo>
                  <a:lnTo>
                    <a:pt x="172765" y="66808"/>
                  </a:lnTo>
                  <a:lnTo>
                    <a:pt x="177044" y="61096"/>
                  </a:lnTo>
                  <a:lnTo>
                    <a:pt x="180691" y="55382"/>
                  </a:lnTo>
                  <a:lnTo>
                    <a:pt x="183915" y="49668"/>
                  </a:lnTo>
                  <a:lnTo>
                    <a:pt x="188821" y="39191"/>
                  </a:lnTo>
                  <a:lnTo>
                    <a:pt x="191002" y="31360"/>
                  </a:lnTo>
                  <a:lnTo>
                    <a:pt x="192229" y="21596"/>
                  </a:lnTo>
                  <a:lnTo>
                    <a:pt x="191609" y="19524"/>
                  </a:lnTo>
                  <a:lnTo>
                    <a:pt x="190400" y="18143"/>
                  </a:lnTo>
                  <a:lnTo>
                    <a:pt x="186550" y="15926"/>
                  </a:lnTo>
                  <a:lnTo>
                    <a:pt x="180881" y="15487"/>
                  </a:lnTo>
                  <a:lnTo>
                    <a:pt x="179535" y="15427"/>
                  </a:lnTo>
                  <a:lnTo>
                    <a:pt x="179177" y="16364"/>
                  </a:lnTo>
                  <a:lnTo>
                    <a:pt x="178600" y="24711"/>
                  </a:lnTo>
                  <a:lnTo>
                    <a:pt x="178501" y="35289"/>
                  </a:lnTo>
                  <a:lnTo>
                    <a:pt x="178460" y="109874"/>
                  </a:lnTo>
                  <a:lnTo>
                    <a:pt x="179253" y="118380"/>
                  </a:lnTo>
                  <a:lnTo>
                    <a:pt x="180576" y="126909"/>
                  </a:lnTo>
                  <a:lnTo>
                    <a:pt x="182251" y="135453"/>
                  </a:lnTo>
                  <a:lnTo>
                    <a:pt x="183368" y="144006"/>
                  </a:lnTo>
                  <a:lnTo>
                    <a:pt x="184113" y="152565"/>
                  </a:lnTo>
                  <a:lnTo>
                    <a:pt x="184610" y="161129"/>
                  </a:lnTo>
                  <a:lnTo>
                    <a:pt x="184941" y="170649"/>
                  </a:lnTo>
                  <a:lnTo>
                    <a:pt x="185308" y="191386"/>
                  </a:lnTo>
                  <a:lnTo>
                    <a:pt x="186200" y="201297"/>
                  </a:lnTo>
                  <a:lnTo>
                    <a:pt x="187589" y="210762"/>
                  </a:lnTo>
                  <a:lnTo>
                    <a:pt x="189308" y="219929"/>
                  </a:lnTo>
                  <a:lnTo>
                    <a:pt x="190454" y="228899"/>
                  </a:lnTo>
                  <a:lnTo>
                    <a:pt x="191219" y="237736"/>
                  </a:lnTo>
                  <a:lnTo>
                    <a:pt x="191728" y="246485"/>
                  </a:lnTo>
                  <a:lnTo>
                    <a:pt x="191274" y="262795"/>
                  </a:lnTo>
                  <a:lnTo>
                    <a:pt x="186507" y="348187"/>
                  </a:lnTo>
                  <a:lnTo>
                    <a:pt x="185412" y="355361"/>
                  </a:lnTo>
                  <a:lnTo>
                    <a:pt x="182078" y="365873"/>
                  </a:lnTo>
                  <a:lnTo>
                    <a:pt x="178459" y="37542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21"/>
            <p:cNvSpPr/>
            <p:nvPr/>
          </p:nvSpPr>
          <p:spPr>
            <a:xfrm>
              <a:off x="7500938" y="3429000"/>
              <a:ext cx="271463" cy="188418"/>
            </a:xfrm>
            <a:custGeom>
              <a:avLst/>
              <a:gdLst/>
              <a:ahLst/>
              <a:cxnLst/>
              <a:rect l="0" t="0" r="0" b="0"/>
              <a:pathLst>
                <a:path w="271463" h="188418">
                  <a:moveTo>
                    <a:pt x="35718" y="0"/>
                  </a:moveTo>
                  <a:lnTo>
                    <a:pt x="31602" y="0"/>
                  </a:lnTo>
                  <a:lnTo>
                    <a:pt x="35657" y="0"/>
                  </a:lnTo>
                  <a:lnTo>
                    <a:pt x="35700" y="4551"/>
                  </a:lnTo>
                  <a:lnTo>
                    <a:pt x="35717" y="36000"/>
                  </a:lnTo>
                  <a:lnTo>
                    <a:pt x="34923" y="40192"/>
                  </a:lnTo>
                  <a:lnTo>
                    <a:pt x="33602" y="44892"/>
                  </a:lnTo>
                  <a:lnTo>
                    <a:pt x="31925" y="49931"/>
                  </a:lnTo>
                  <a:lnTo>
                    <a:pt x="30808" y="55195"/>
                  </a:lnTo>
                  <a:lnTo>
                    <a:pt x="30064" y="60609"/>
                  </a:lnTo>
                  <a:lnTo>
                    <a:pt x="29567" y="66123"/>
                  </a:lnTo>
                  <a:lnTo>
                    <a:pt x="28443" y="72657"/>
                  </a:lnTo>
                  <a:lnTo>
                    <a:pt x="26899" y="79871"/>
                  </a:lnTo>
                  <a:lnTo>
                    <a:pt x="25077" y="87537"/>
                  </a:lnTo>
                  <a:lnTo>
                    <a:pt x="23860" y="94553"/>
                  </a:lnTo>
                  <a:lnTo>
                    <a:pt x="23050" y="101135"/>
                  </a:lnTo>
                  <a:lnTo>
                    <a:pt x="22511" y="107428"/>
                  </a:lnTo>
                  <a:lnTo>
                    <a:pt x="19769" y="118291"/>
                  </a:lnTo>
                  <a:lnTo>
                    <a:pt x="15561" y="132201"/>
                  </a:lnTo>
                  <a:lnTo>
                    <a:pt x="3073" y="170576"/>
                  </a:lnTo>
                  <a:lnTo>
                    <a:pt x="2048" y="174677"/>
                  </a:lnTo>
                  <a:lnTo>
                    <a:pt x="1366" y="178364"/>
                  </a:lnTo>
                  <a:lnTo>
                    <a:pt x="23" y="188417"/>
                  </a:lnTo>
                  <a:lnTo>
                    <a:pt x="0" y="175820"/>
                  </a:lnTo>
                  <a:lnTo>
                    <a:pt x="1587" y="173411"/>
                  </a:lnTo>
                  <a:lnTo>
                    <a:pt x="7585" y="168194"/>
                  </a:lnTo>
                  <a:lnTo>
                    <a:pt x="15541" y="162700"/>
                  </a:lnTo>
                  <a:lnTo>
                    <a:pt x="24370" y="157083"/>
                  </a:lnTo>
                  <a:lnTo>
                    <a:pt x="33584" y="151412"/>
                  </a:lnTo>
                  <a:lnTo>
                    <a:pt x="39058" y="148566"/>
                  </a:lnTo>
                  <a:lnTo>
                    <a:pt x="45089" y="145717"/>
                  </a:lnTo>
                  <a:lnTo>
                    <a:pt x="58139" y="140010"/>
                  </a:lnTo>
                  <a:lnTo>
                    <a:pt x="92998" y="125729"/>
                  </a:lnTo>
                  <a:lnTo>
                    <a:pt x="99305" y="123824"/>
                  </a:lnTo>
                  <a:lnTo>
                    <a:pt x="105096" y="122554"/>
                  </a:lnTo>
                  <a:lnTo>
                    <a:pt x="110545" y="121708"/>
                  </a:lnTo>
                  <a:lnTo>
                    <a:pt x="116559" y="121143"/>
                  </a:lnTo>
                  <a:lnTo>
                    <a:pt x="122950" y="120767"/>
                  </a:lnTo>
                  <a:lnTo>
                    <a:pt x="136400" y="120349"/>
                  </a:lnTo>
                  <a:lnTo>
                    <a:pt x="167745" y="120059"/>
                  </a:lnTo>
                  <a:lnTo>
                    <a:pt x="173743" y="120996"/>
                  </a:lnTo>
                  <a:lnTo>
                    <a:pt x="180122" y="122574"/>
                  </a:lnTo>
                  <a:lnTo>
                    <a:pt x="186756" y="124579"/>
                  </a:lnTo>
                  <a:lnTo>
                    <a:pt x="192766" y="125915"/>
                  </a:lnTo>
                  <a:lnTo>
                    <a:pt x="198361" y="126806"/>
                  </a:lnTo>
                  <a:lnTo>
                    <a:pt x="203678" y="127399"/>
                  </a:lnTo>
                  <a:lnTo>
                    <a:pt x="211702" y="130600"/>
                  </a:lnTo>
                  <a:lnTo>
                    <a:pt x="214953" y="132786"/>
                  </a:lnTo>
                  <a:lnTo>
                    <a:pt x="222799" y="135216"/>
                  </a:lnTo>
                  <a:lnTo>
                    <a:pt x="227113" y="135864"/>
                  </a:lnTo>
                  <a:lnTo>
                    <a:pt x="234024" y="139124"/>
                  </a:lnTo>
                  <a:lnTo>
                    <a:pt x="239743" y="142795"/>
                  </a:lnTo>
                  <a:lnTo>
                    <a:pt x="247423" y="145815"/>
                  </a:lnTo>
                  <a:lnTo>
                    <a:pt x="254725" y="151365"/>
                  </a:lnTo>
                  <a:lnTo>
                    <a:pt x="262898" y="153918"/>
                  </a:lnTo>
                  <a:lnTo>
                    <a:pt x="269786" y="154254"/>
                  </a:lnTo>
                  <a:lnTo>
                    <a:pt x="271462" y="15430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22"/>
            <p:cNvSpPr/>
            <p:nvPr/>
          </p:nvSpPr>
          <p:spPr>
            <a:xfrm>
              <a:off x="7679531" y="3377564"/>
              <a:ext cx="78582" cy="505779"/>
            </a:xfrm>
            <a:custGeom>
              <a:avLst/>
              <a:gdLst/>
              <a:ahLst/>
              <a:cxnLst/>
              <a:rect l="0" t="0" r="0" b="0"/>
              <a:pathLst>
                <a:path w="78582" h="505779">
                  <a:moveTo>
                    <a:pt x="0" y="0"/>
                  </a:moveTo>
                  <a:lnTo>
                    <a:pt x="0" y="32332"/>
                  </a:lnTo>
                  <a:lnTo>
                    <a:pt x="2117" y="43263"/>
                  </a:lnTo>
                  <a:lnTo>
                    <a:pt x="3793" y="48845"/>
                  </a:lnTo>
                  <a:lnTo>
                    <a:pt x="5654" y="62667"/>
                  </a:lnTo>
                  <a:lnTo>
                    <a:pt x="6151" y="70353"/>
                  </a:lnTo>
                  <a:lnTo>
                    <a:pt x="16767" y="198435"/>
                  </a:lnTo>
                  <a:lnTo>
                    <a:pt x="18321" y="222778"/>
                  </a:lnTo>
                  <a:lnTo>
                    <a:pt x="19358" y="242816"/>
                  </a:lnTo>
                  <a:lnTo>
                    <a:pt x="21637" y="259985"/>
                  </a:lnTo>
                  <a:lnTo>
                    <a:pt x="24743" y="275241"/>
                  </a:lnTo>
                  <a:lnTo>
                    <a:pt x="28403" y="289222"/>
                  </a:lnTo>
                  <a:lnTo>
                    <a:pt x="30841" y="301400"/>
                  </a:lnTo>
                  <a:lnTo>
                    <a:pt x="32467" y="312376"/>
                  </a:lnTo>
                  <a:lnTo>
                    <a:pt x="33551" y="322551"/>
                  </a:lnTo>
                  <a:lnTo>
                    <a:pt x="35067" y="333144"/>
                  </a:lnTo>
                  <a:lnTo>
                    <a:pt x="36873" y="344016"/>
                  </a:lnTo>
                  <a:lnTo>
                    <a:pt x="38869" y="355075"/>
                  </a:lnTo>
                  <a:lnTo>
                    <a:pt x="40993" y="365304"/>
                  </a:lnTo>
                  <a:lnTo>
                    <a:pt x="43204" y="374981"/>
                  </a:lnTo>
                  <a:lnTo>
                    <a:pt x="45471" y="384290"/>
                  </a:lnTo>
                  <a:lnTo>
                    <a:pt x="46983" y="393354"/>
                  </a:lnTo>
                  <a:lnTo>
                    <a:pt x="47991" y="402254"/>
                  </a:lnTo>
                  <a:lnTo>
                    <a:pt x="48663" y="411044"/>
                  </a:lnTo>
                  <a:lnTo>
                    <a:pt x="49904" y="419762"/>
                  </a:lnTo>
                  <a:lnTo>
                    <a:pt x="51526" y="428432"/>
                  </a:lnTo>
                  <a:lnTo>
                    <a:pt x="53400" y="437069"/>
                  </a:lnTo>
                  <a:lnTo>
                    <a:pt x="55444" y="444732"/>
                  </a:lnTo>
                  <a:lnTo>
                    <a:pt x="57600" y="451746"/>
                  </a:lnTo>
                  <a:lnTo>
                    <a:pt x="59831" y="458327"/>
                  </a:lnTo>
                  <a:lnTo>
                    <a:pt x="62113" y="464619"/>
                  </a:lnTo>
                  <a:lnTo>
                    <a:pt x="66764" y="476690"/>
                  </a:lnTo>
                  <a:lnTo>
                    <a:pt x="68322" y="481624"/>
                  </a:lnTo>
                  <a:lnTo>
                    <a:pt x="70514" y="493118"/>
                  </a:lnTo>
                  <a:lnTo>
                    <a:pt x="71028" y="499516"/>
                  </a:lnTo>
                  <a:lnTo>
                    <a:pt x="71958" y="501603"/>
                  </a:lnTo>
                  <a:lnTo>
                    <a:pt x="73372" y="502995"/>
                  </a:lnTo>
                  <a:lnTo>
                    <a:pt x="78581" y="505778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23"/>
            <p:cNvSpPr/>
            <p:nvPr/>
          </p:nvSpPr>
          <p:spPr>
            <a:xfrm>
              <a:off x="4864903" y="3540446"/>
              <a:ext cx="57141" cy="51391"/>
            </a:xfrm>
            <a:custGeom>
              <a:avLst/>
              <a:gdLst/>
              <a:ahLst/>
              <a:cxnLst/>
              <a:rect l="0" t="0" r="0" b="0"/>
              <a:pathLst>
                <a:path w="57141" h="51391">
                  <a:moveTo>
                    <a:pt x="49997" y="25713"/>
                  </a:moveTo>
                  <a:lnTo>
                    <a:pt x="49997" y="33933"/>
                  </a:lnTo>
                  <a:lnTo>
                    <a:pt x="49203" y="35003"/>
                  </a:lnTo>
                  <a:lnTo>
                    <a:pt x="46205" y="38732"/>
                  </a:lnTo>
                  <a:lnTo>
                    <a:pt x="40053" y="46187"/>
                  </a:lnTo>
                  <a:lnTo>
                    <a:pt x="37812" y="47934"/>
                  </a:lnTo>
                  <a:lnTo>
                    <a:pt x="35524" y="49100"/>
                  </a:lnTo>
                  <a:lnTo>
                    <a:pt x="33204" y="49877"/>
                  </a:lnTo>
                  <a:lnTo>
                    <a:pt x="30864" y="50395"/>
                  </a:lnTo>
                  <a:lnTo>
                    <a:pt x="28510" y="50740"/>
                  </a:lnTo>
                  <a:lnTo>
                    <a:pt x="26148" y="50970"/>
                  </a:lnTo>
                  <a:lnTo>
                    <a:pt x="23779" y="51124"/>
                  </a:lnTo>
                  <a:lnTo>
                    <a:pt x="19030" y="51295"/>
                  </a:lnTo>
                  <a:lnTo>
                    <a:pt x="11894" y="51390"/>
                  </a:lnTo>
                  <a:lnTo>
                    <a:pt x="10307" y="50451"/>
                  </a:lnTo>
                  <a:lnTo>
                    <a:pt x="9250" y="48873"/>
                  </a:lnTo>
                  <a:lnTo>
                    <a:pt x="8544" y="46868"/>
                  </a:lnTo>
                  <a:lnTo>
                    <a:pt x="7281" y="45532"/>
                  </a:lnTo>
                  <a:lnTo>
                    <a:pt x="5645" y="44640"/>
                  </a:lnTo>
                  <a:lnTo>
                    <a:pt x="3760" y="44047"/>
                  </a:lnTo>
                  <a:lnTo>
                    <a:pt x="2504" y="42698"/>
                  </a:lnTo>
                  <a:lnTo>
                    <a:pt x="1665" y="40847"/>
                  </a:lnTo>
                  <a:lnTo>
                    <a:pt x="322" y="35582"/>
                  </a:lnTo>
                  <a:lnTo>
                    <a:pt x="211" y="34197"/>
                  </a:lnTo>
                  <a:lnTo>
                    <a:pt x="138" y="32322"/>
                  </a:lnTo>
                  <a:lnTo>
                    <a:pt x="20" y="27019"/>
                  </a:lnTo>
                  <a:lnTo>
                    <a:pt x="0" y="21549"/>
                  </a:lnTo>
                  <a:lnTo>
                    <a:pt x="791" y="20080"/>
                  </a:lnTo>
                  <a:lnTo>
                    <a:pt x="2111" y="19100"/>
                  </a:lnTo>
                  <a:lnTo>
                    <a:pt x="3785" y="18447"/>
                  </a:lnTo>
                  <a:lnTo>
                    <a:pt x="5696" y="18012"/>
                  </a:lnTo>
                  <a:lnTo>
                    <a:pt x="7763" y="17721"/>
                  </a:lnTo>
                  <a:lnTo>
                    <a:pt x="9935" y="17528"/>
                  </a:lnTo>
                  <a:lnTo>
                    <a:pt x="12176" y="16447"/>
                  </a:lnTo>
                  <a:lnTo>
                    <a:pt x="14464" y="14773"/>
                  </a:lnTo>
                  <a:lnTo>
                    <a:pt x="16784" y="12704"/>
                  </a:lnTo>
                  <a:lnTo>
                    <a:pt x="19123" y="11326"/>
                  </a:lnTo>
                  <a:lnTo>
                    <a:pt x="21477" y="10407"/>
                  </a:lnTo>
                  <a:lnTo>
                    <a:pt x="27165" y="8931"/>
                  </a:lnTo>
                  <a:lnTo>
                    <a:pt x="28426" y="9763"/>
                  </a:lnTo>
                  <a:lnTo>
                    <a:pt x="30060" y="11270"/>
                  </a:lnTo>
                  <a:lnTo>
                    <a:pt x="31943" y="13227"/>
                  </a:lnTo>
                  <a:lnTo>
                    <a:pt x="33992" y="14531"/>
                  </a:lnTo>
                  <a:lnTo>
                    <a:pt x="36152" y="15402"/>
                  </a:lnTo>
                  <a:lnTo>
                    <a:pt x="38386" y="15981"/>
                  </a:lnTo>
                  <a:lnTo>
                    <a:pt x="40669" y="16368"/>
                  </a:lnTo>
                  <a:lnTo>
                    <a:pt x="42984" y="16626"/>
                  </a:lnTo>
                  <a:lnTo>
                    <a:pt x="45322" y="16798"/>
                  </a:lnTo>
                  <a:lnTo>
                    <a:pt x="46880" y="17865"/>
                  </a:lnTo>
                  <a:lnTo>
                    <a:pt x="47919" y="19528"/>
                  </a:lnTo>
                  <a:lnTo>
                    <a:pt x="49586" y="24492"/>
                  </a:lnTo>
                  <a:lnTo>
                    <a:pt x="48930" y="27756"/>
                  </a:lnTo>
                  <a:lnTo>
                    <a:pt x="47698" y="32790"/>
                  </a:lnTo>
                  <a:lnTo>
                    <a:pt x="46082" y="39004"/>
                  </a:lnTo>
                  <a:lnTo>
                    <a:pt x="44213" y="43146"/>
                  </a:lnTo>
                  <a:lnTo>
                    <a:pt x="42172" y="45908"/>
                  </a:lnTo>
                  <a:lnTo>
                    <a:pt x="40017" y="47749"/>
                  </a:lnTo>
                  <a:lnTo>
                    <a:pt x="37788" y="48024"/>
                  </a:lnTo>
                  <a:lnTo>
                    <a:pt x="35507" y="47255"/>
                  </a:lnTo>
                  <a:lnTo>
                    <a:pt x="28972" y="43116"/>
                  </a:lnTo>
                  <a:lnTo>
                    <a:pt x="28042" y="42077"/>
                  </a:lnTo>
                  <a:lnTo>
                    <a:pt x="22450" y="35500"/>
                  </a:lnTo>
                  <a:lnTo>
                    <a:pt x="22108" y="34143"/>
                  </a:lnTo>
                  <a:lnTo>
                    <a:pt x="21880" y="32285"/>
                  </a:lnTo>
                  <a:lnTo>
                    <a:pt x="21727" y="30095"/>
                  </a:lnTo>
                  <a:lnTo>
                    <a:pt x="22419" y="27682"/>
                  </a:lnTo>
                  <a:lnTo>
                    <a:pt x="23674" y="25121"/>
                  </a:lnTo>
                  <a:lnTo>
                    <a:pt x="25305" y="22461"/>
                  </a:lnTo>
                  <a:lnTo>
                    <a:pt x="26391" y="19735"/>
                  </a:lnTo>
                  <a:lnTo>
                    <a:pt x="27116" y="16965"/>
                  </a:lnTo>
                  <a:lnTo>
                    <a:pt x="27599" y="14166"/>
                  </a:lnTo>
                  <a:lnTo>
                    <a:pt x="27922" y="11348"/>
                  </a:lnTo>
                  <a:lnTo>
                    <a:pt x="28136" y="8516"/>
                  </a:lnTo>
                  <a:lnTo>
                    <a:pt x="28279" y="5676"/>
                  </a:lnTo>
                  <a:lnTo>
                    <a:pt x="29169" y="3783"/>
                  </a:lnTo>
                  <a:lnTo>
                    <a:pt x="30555" y="2520"/>
                  </a:lnTo>
                  <a:lnTo>
                    <a:pt x="32273" y="1679"/>
                  </a:lnTo>
                  <a:lnTo>
                    <a:pt x="34212" y="1118"/>
                  </a:lnTo>
                  <a:lnTo>
                    <a:pt x="36298" y="744"/>
                  </a:lnTo>
                  <a:lnTo>
                    <a:pt x="38483" y="495"/>
                  </a:lnTo>
                  <a:lnTo>
                    <a:pt x="40734" y="328"/>
                  </a:lnTo>
                  <a:lnTo>
                    <a:pt x="49385" y="15"/>
                  </a:lnTo>
                  <a:lnTo>
                    <a:pt x="50519" y="4"/>
                  </a:lnTo>
                  <a:lnTo>
                    <a:pt x="53669" y="0"/>
                  </a:lnTo>
                  <a:lnTo>
                    <a:pt x="54826" y="951"/>
                  </a:lnTo>
                  <a:lnTo>
                    <a:pt x="55597" y="2538"/>
                  </a:lnTo>
                  <a:lnTo>
                    <a:pt x="56111" y="4548"/>
                  </a:lnTo>
                  <a:lnTo>
                    <a:pt x="56454" y="6840"/>
                  </a:lnTo>
                  <a:lnTo>
                    <a:pt x="56683" y="9321"/>
                  </a:lnTo>
                  <a:lnTo>
                    <a:pt x="56836" y="11928"/>
                  </a:lnTo>
                  <a:lnTo>
                    <a:pt x="56937" y="14618"/>
                  </a:lnTo>
                  <a:lnTo>
                    <a:pt x="57050" y="20147"/>
                  </a:lnTo>
                  <a:lnTo>
                    <a:pt x="57140" y="34286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24"/>
            <p:cNvSpPr/>
            <p:nvPr/>
          </p:nvSpPr>
          <p:spPr>
            <a:xfrm>
              <a:off x="5286384" y="3361751"/>
              <a:ext cx="63266" cy="57162"/>
            </a:xfrm>
            <a:custGeom>
              <a:avLst/>
              <a:gdLst/>
              <a:ahLst/>
              <a:cxnLst/>
              <a:rect l="0" t="0" r="0" b="0"/>
              <a:pathLst>
                <a:path w="63266" h="57162">
                  <a:moveTo>
                    <a:pt x="49997" y="7241"/>
                  </a:moveTo>
                  <a:lnTo>
                    <a:pt x="63265" y="23164"/>
                  </a:lnTo>
                  <a:lnTo>
                    <a:pt x="62811" y="24524"/>
                  </a:lnTo>
                  <a:lnTo>
                    <a:pt x="61715" y="26382"/>
                  </a:lnTo>
                  <a:lnTo>
                    <a:pt x="60190" y="28575"/>
                  </a:lnTo>
                  <a:lnTo>
                    <a:pt x="59174" y="30989"/>
                  </a:lnTo>
                  <a:lnTo>
                    <a:pt x="58496" y="33551"/>
                  </a:lnTo>
                  <a:lnTo>
                    <a:pt x="58044" y="36210"/>
                  </a:lnTo>
                  <a:lnTo>
                    <a:pt x="56949" y="37984"/>
                  </a:lnTo>
                  <a:lnTo>
                    <a:pt x="55425" y="39166"/>
                  </a:lnTo>
                  <a:lnTo>
                    <a:pt x="53616" y="39955"/>
                  </a:lnTo>
                  <a:lnTo>
                    <a:pt x="51615" y="41433"/>
                  </a:lnTo>
                  <a:lnTo>
                    <a:pt x="49489" y="43370"/>
                  </a:lnTo>
                  <a:lnTo>
                    <a:pt x="44164" y="48774"/>
                  </a:lnTo>
                  <a:lnTo>
                    <a:pt x="42934" y="48264"/>
                  </a:lnTo>
                  <a:lnTo>
                    <a:pt x="41319" y="46973"/>
                  </a:lnTo>
                  <a:lnTo>
                    <a:pt x="36817" y="42606"/>
                  </a:lnTo>
                  <a:lnTo>
                    <a:pt x="35655" y="42248"/>
                  </a:lnTo>
                  <a:lnTo>
                    <a:pt x="34085" y="42009"/>
                  </a:lnTo>
                  <a:lnTo>
                    <a:pt x="32246" y="41849"/>
                  </a:lnTo>
                  <a:lnTo>
                    <a:pt x="30225" y="40791"/>
                  </a:lnTo>
                  <a:lnTo>
                    <a:pt x="28085" y="39133"/>
                  </a:lnTo>
                  <a:lnTo>
                    <a:pt x="25864" y="37074"/>
                  </a:lnTo>
                  <a:lnTo>
                    <a:pt x="23589" y="35702"/>
                  </a:lnTo>
                  <a:lnTo>
                    <a:pt x="21279" y="34788"/>
                  </a:lnTo>
                  <a:lnTo>
                    <a:pt x="18946" y="34178"/>
                  </a:lnTo>
                  <a:lnTo>
                    <a:pt x="17389" y="32819"/>
                  </a:lnTo>
                  <a:lnTo>
                    <a:pt x="16353" y="30961"/>
                  </a:lnTo>
                  <a:lnTo>
                    <a:pt x="14688" y="25684"/>
                  </a:lnTo>
                  <a:lnTo>
                    <a:pt x="14552" y="24300"/>
                  </a:lnTo>
                  <a:lnTo>
                    <a:pt x="14461" y="22423"/>
                  </a:lnTo>
                  <a:lnTo>
                    <a:pt x="14289" y="16200"/>
                  </a:lnTo>
                  <a:lnTo>
                    <a:pt x="15079" y="15119"/>
                  </a:lnTo>
                  <a:lnTo>
                    <a:pt x="20430" y="8466"/>
                  </a:lnTo>
                  <a:lnTo>
                    <a:pt x="21555" y="8058"/>
                  </a:lnTo>
                  <a:lnTo>
                    <a:pt x="23098" y="7786"/>
                  </a:lnTo>
                  <a:lnTo>
                    <a:pt x="24921" y="7604"/>
                  </a:lnTo>
                  <a:lnTo>
                    <a:pt x="26929" y="7483"/>
                  </a:lnTo>
                  <a:lnTo>
                    <a:pt x="31278" y="7349"/>
                  </a:lnTo>
                  <a:lnTo>
                    <a:pt x="32755" y="8265"/>
                  </a:lnTo>
                  <a:lnTo>
                    <a:pt x="33740" y="9829"/>
                  </a:lnTo>
                  <a:lnTo>
                    <a:pt x="34396" y="11824"/>
                  </a:lnTo>
                  <a:lnTo>
                    <a:pt x="35628" y="13154"/>
                  </a:lnTo>
                  <a:lnTo>
                    <a:pt x="37242" y="14040"/>
                  </a:lnTo>
                  <a:lnTo>
                    <a:pt x="39113" y="14632"/>
                  </a:lnTo>
                  <a:lnTo>
                    <a:pt x="40360" y="15978"/>
                  </a:lnTo>
                  <a:lnTo>
                    <a:pt x="41191" y="17828"/>
                  </a:lnTo>
                  <a:lnTo>
                    <a:pt x="41744" y="20015"/>
                  </a:lnTo>
                  <a:lnTo>
                    <a:pt x="42908" y="21471"/>
                  </a:lnTo>
                  <a:lnTo>
                    <a:pt x="44477" y="22443"/>
                  </a:lnTo>
                  <a:lnTo>
                    <a:pt x="46318" y="23091"/>
                  </a:lnTo>
                  <a:lnTo>
                    <a:pt x="45956" y="26380"/>
                  </a:lnTo>
                  <a:lnTo>
                    <a:pt x="44128" y="31431"/>
                  </a:lnTo>
                  <a:lnTo>
                    <a:pt x="41322" y="37655"/>
                  </a:lnTo>
                  <a:lnTo>
                    <a:pt x="38658" y="41804"/>
                  </a:lnTo>
                  <a:lnTo>
                    <a:pt x="36087" y="44571"/>
                  </a:lnTo>
                  <a:lnTo>
                    <a:pt x="33580" y="46415"/>
                  </a:lnTo>
                  <a:lnTo>
                    <a:pt x="31115" y="48597"/>
                  </a:lnTo>
                  <a:lnTo>
                    <a:pt x="28678" y="51005"/>
                  </a:lnTo>
                  <a:lnTo>
                    <a:pt x="26259" y="53561"/>
                  </a:lnTo>
                  <a:lnTo>
                    <a:pt x="23853" y="55267"/>
                  </a:lnTo>
                  <a:lnTo>
                    <a:pt x="21455" y="56403"/>
                  </a:lnTo>
                  <a:lnTo>
                    <a:pt x="19063" y="57161"/>
                  </a:lnTo>
                  <a:lnTo>
                    <a:pt x="16674" y="56713"/>
                  </a:lnTo>
                  <a:lnTo>
                    <a:pt x="14288" y="55463"/>
                  </a:lnTo>
                  <a:lnTo>
                    <a:pt x="8548" y="51162"/>
                  </a:lnTo>
                  <a:lnTo>
                    <a:pt x="7283" y="49857"/>
                  </a:lnTo>
                  <a:lnTo>
                    <a:pt x="5646" y="48034"/>
                  </a:lnTo>
                  <a:lnTo>
                    <a:pt x="1108" y="42815"/>
                  </a:lnTo>
                  <a:lnTo>
                    <a:pt x="736" y="41435"/>
                  </a:lnTo>
                  <a:lnTo>
                    <a:pt x="487" y="39562"/>
                  </a:lnTo>
                  <a:lnTo>
                    <a:pt x="322" y="37361"/>
                  </a:lnTo>
                  <a:lnTo>
                    <a:pt x="211" y="34941"/>
                  </a:lnTo>
                  <a:lnTo>
                    <a:pt x="20" y="25964"/>
                  </a:lnTo>
                  <a:lnTo>
                    <a:pt x="0" y="20303"/>
                  </a:lnTo>
                  <a:lnTo>
                    <a:pt x="791" y="17854"/>
                  </a:lnTo>
                  <a:lnTo>
                    <a:pt x="2111" y="15269"/>
                  </a:lnTo>
                  <a:lnTo>
                    <a:pt x="3786" y="12593"/>
                  </a:lnTo>
                  <a:lnTo>
                    <a:pt x="5696" y="10809"/>
                  </a:lnTo>
                  <a:lnTo>
                    <a:pt x="7763" y="9620"/>
                  </a:lnTo>
                  <a:lnTo>
                    <a:pt x="9935" y="8827"/>
                  </a:lnTo>
                  <a:lnTo>
                    <a:pt x="12176" y="7346"/>
                  </a:lnTo>
                  <a:lnTo>
                    <a:pt x="14464" y="5406"/>
                  </a:lnTo>
                  <a:lnTo>
                    <a:pt x="16784" y="3160"/>
                  </a:lnTo>
                  <a:lnTo>
                    <a:pt x="19123" y="1663"/>
                  </a:lnTo>
                  <a:lnTo>
                    <a:pt x="21478" y="665"/>
                  </a:lnTo>
                  <a:lnTo>
                    <a:pt x="23840" y="0"/>
                  </a:lnTo>
                  <a:lnTo>
                    <a:pt x="26209" y="508"/>
                  </a:lnTo>
                  <a:lnTo>
                    <a:pt x="28582" y="1800"/>
                  </a:lnTo>
                  <a:lnTo>
                    <a:pt x="35293" y="6923"/>
                  </a:lnTo>
                  <a:lnTo>
                    <a:pt x="36225" y="7982"/>
                  </a:lnTo>
                  <a:lnTo>
                    <a:pt x="39378" y="11697"/>
                  </a:lnTo>
                  <a:lnTo>
                    <a:pt x="40536" y="14022"/>
                  </a:lnTo>
                  <a:lnTo>
                    <a:pt x="41309" y="16524"/>
                  </a:lnTo>
                  <a:lnTo>
                    <a:pt x="42548" y="22833"/>
                  </a:lnTo>
                  <a:lnTo>
                    <a:pt x="41856" y="24303"/>
                  </a:lnTo>
                  <a:lnTo>
                    <a:pt x="40601" y="26236"/>
                  </a:lnTo>
                  <a:lnTo>
                    <a:pt x="35996" y="32565"/>
                  </a:lnTo>
                  <a:lnTo>
                    <a:pt x="35106" y="32696"/>
                  </a:lnTo>
                  <a:lnTo>
                    <a:pt x="33720" y="32784"/>
                  </a:lnTo>
                  <a:lnTo>
                    <a:pt x="29583" y="32924"/>
                  </a:lnTo>
                  <a:lnTo>
                    <a:pt x="28451" y="31983"/>
                  </a:lnTo>
                  <a:lnTo>
                    <a:pt x="26902" y="30403"/>
                  </a:lnTo>
                  <a:lnTo>
                    <a:pt x="21422" y="24386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25"/>
            <p:cNvSpPr/>
            <p:nvPr/>
          </p:nvSpPr>
          <p:spPr>
            <a:xfrm>
              <a:off x="5708886" y="3167220"/>
              <a:ext cx="112940" cy="73176"/>
            </a:xfrm>
            <a:custGeom>
              <a:avLst/>
              <a:gdLst/>
              <a:ahLst/>
              <a:cxnLst/>
              <a:rect l="0" t="0" r="0" b="0"/>
              <a:pathLst>
                <a:path w="112940" h="73176">
                  <a:moveTo>
                    <a:pt x="63264" y="47467"/>
                  </a:moveTo>
                  <a:lnTo>
                    <a:pt x="70113" y="47467"/>
                  </a:lnTo>
                  <a:lnTo>
                    <a:pt x="70211" y="48420"/>
                  </a:lnTo>
                  <a:lnTo>
                    <a:pt x="70277" y="50007"/>
                  </a:lnTo>
                  <a:lnTo>
                    <a:pt x="70382" y="54848"/>
                  </a:lnTo>
                  <a:lnTo>
                    <a:pt x="69596" y="55245"/>
                  </a:lnTo>
                  <a:lnTo>
                    <a:pt x="66607" y="55687"/>
                  </a:lnTo>
                  <a:lnTo>
                    <a:pt x="63131" y="55970"/>
                  </a:lnTo>
                  <a:lnTo>
                    <a:pt x="42242" y="56039"/>
                  </a:lnTo>
                  <a:lnTo>
                    <a:pt x="42106" y="55087"/>
                  </a:lnTo>
                  <a:lnTo>
                    <a:pt x="42015" y="53500"/>
                  </a:lnTo>
                  <a:lnTo>
                    <a:pt x="41869" y="48659"/>
                  </a:lnTo>
                  <a:lnTo>
                    <a:pt x="41843" y="43269"/>
                  </a:lnTo>
                  <a:lnTo>
                    <a:pt x="42633" y="40858"/>
                  </a:lnTo>
                  <a:lnTo>
                    <a:pt x="43954" y="38299"/>
                  </a:lnTo>
                  <a:lnTo>
                    <a:pt x="45629" y="35640"/>
                  </a:lnTo>
                  <a:lnTo>
                    <a:pt x="47538" y="32915"/>
                  </a:lnTo>
                  <a:lnTo>
                    <a:pt x="49605" y="30146"/>
                  </a:lnTo>
                  <a:lnTo>
                    <a:pt x="54019" y="24528"/>
                  </a:lnTo>
                  <a:lnTo>
                    <a:pt x="58626" y="18857"/>
                  </a:lnTo>
                  <a:lnTo>
                    <a:pt x="61759" y="16011"/>
                  </a:lnTo>
                  <a:lnTo>
                    <a:pt x="65435" y="13162"/>
                  </a:lnTo>
                  <a:lnTo>
                    <a:pt x="69474" y="10309"/>
                  </a:lnTo>
                  <a:lnTo>
                    <a:pt x="72961" y="8408"/>
                  </a:lnTo>
                  <a:lnTo>
                    <a:pt x="76079" y="7140"/>
                  </a:lnTo>
                  <a:lnTo>
                    <a:pt x="78951" y="6295"/>
                  </a:lnTo>
                  <a:lnTo>
                    <a:pt x="81659" y="4779"/>
                  </a:lnTo>
                  <a:lnTo>
                    <a:pt x="84258" y="2816"/>
                  </a:lnTo>
                  <a:lnTo>
                    <a:pt x="86785" y="554"/>
                  </a:lnTo>
                  <a:lnTo>
                    <a:pt x="89264" y="0"/>
                  </a:lnTo>
                  <a:lnTo>
                    <a:pt x="91710" y="582"/>
                  </a:lnTo>
                  <a:lnTo>
                    <a:pt x="94134" y="1923"/>
                  </a:lnTo>
                  <a:lnTo>
                    <a:pt x="96544" y="2817"/>
                  </a:lnTo>
                  <a:lnTo>
                    <a:pt x="98944" y="3413"/>
                  </a:lnTo>
                  <a:lnTo>
                    <a:pt x="104708" y="4369"/>
                  </a:lnTo>
                  <a:lnTo>
                    <a:pt x="105974" y="5400"/>
                  </a:lnTo>
                  <a:lnTo>
                    <a:pt x="107612" y="7040"/>
                  </a:lnTo>
                  <a:lnTo>
                    <a:pt x="109498" y="9086"/>
                  </a:lnTo>
                  <a:lnTo>
                    <a:pt x="110755" y="11402"/>
                  </a:lnTo>
                  <a:lnTo>
                    <a:pt x="111594" y="13899"/>
                  </a:lnTo>
                  <a:lnTo>
                    <a:pt x="112153" y="16516"/>
                  </a:lnTo>
                  <a:lnTo>
                    <a:pt x="112525" y="19213"/>
                  </a:lnTo>
                  <a:lnTo>
                    <a:pt x="112773" y="21963"/>
                  </a:lnTo>
                  <a:lnTo>
                    <a:pt x="112939" y="24750"/>
                  </a:lnTo>
                  <a:lnTo>
                    <a:pt x="112256" y="27560"/>
                  </a:lnTo>
                  <a:lnTo>
                    <a:pt x="111006" y="30385"/>
                  </a:lnTo>
                  <a:lnTo>
                    <a:pt x="107091" y="37214"/>
                  </a:lnTo>
                  <a:lnTo>
                    <a:pt x="105975" y="38727"/>
                  </a:lnTo>
                  <a:lnTo>
                    <a:pt x="102619" y="42948"/>
                  </a:lnTo>
                  <a:lnTo>
                    <a:pt x="100614" y="44454"/>
                  </a:lnTo>
                  <a:lnTo>
                    <a:pt x="98483" y="45458"/>
                  </a:lnTo>
                  <a:lnTo>
                    <a:pt x="96268" y="46128"/>
                  </a:lnTo>
                  <a:lnTo>
                    <a:pt x="91616" y="46574"/>
                  </a:lnTo>
                  <a:lnTo>
                    <a:pt x="85341" y="46872"/>
                  </a:lnTo>
                  <a:lnTo>
                    <a:pt x="67625" y="47350"/>
                  </a:lnTo>
                  <a:lnTo>
                    <a:pt x="65378" y="46436"/>
                  </a:lnTo>
                  <a:lnTo>
                    <a:pt x="63086" y="44875"/>
                  </a:lnTo>
                  <a:lnTo>
                    <a:pt x="60764" y="42882"/>
                  </a:lnTo>
                  <a:lnTo>
                    <a:pt x="58422" y="41553"/>
                  </a:lnTo>
                  <a:lnTo>
                    <a:pt x="56067" y="40666"/>
                  </a:lnTo>
                  <a:lnTo>
                    <a:pt x="49391" y="38999"/>
                  </a:lnTo>
                  <a:lnTo>
                    <a:pt x="49254" y="38011"/>
                  </a:lnTo>
                  <a:lnTo>
                    <a:pt x="49161" y="36401"/>
                  </a:lnTo>
                  <a:lnTo>
                    <a:pt x="49099" y="34374"/>
                  </a:lnTo>
                  <a:lnTo>
                    <a:pt x="49852" y="33024"/>
                  </a:lnTo>
                  <a:lnTo>
                    <a:pt x="51148" y="32123"/>
                  </a:lnTo>
                  <a:lnTo>
                    <a:pt x="55138" y="30678"/>
                  </a:lnTo>
                  <a:lnTo>
                    <a:pt x="56259" y="31512"/>
                  </a:lnTo>
                  <a:lnTo>
                    <a:pt x="57801" y="33020"/>
                  </a:lnTo>
                  <a:lnTo>
                    <a:pt x="62184" y="37734"/>
                  </a:lnTo>
                  <a:lnTo>
                    <a:pt x="64901" y="38379"/>
                  </a:lnTo>
                  <a:lnTo>
                    <a:pt x="66737" y="38551"/>
                  </a:lnTo>
                  <a:lnTo>
                    <a:pt x="68754" y="39618"/>
                  </a:lnTo>
                  <a:lnTo>
                    <a:pt x="70892" y="41282"/>
                  </a:lnTo>
                  <a:lnTo>
                    <a:pt x="76236" y="46245"/>
                  </a:lnTo>
                  <a:lnTo>
                    <a:pt x="76675" y="47605"/>
                  </a:lnTo>
                  <a:lnTo>
                    <a:pt x="76967" y="49464"/>
                  </a:lnTo>
                  <a:lnTo>
                    <a:pt x="77436" y="54741"/>
                  </a:lnTo>
                  <a:lnTo>
                    <a:pt x="77475" y="56126"/>
                  </a:lnTo>
                  <a:lnTo>
                    <a:pt x="77541" y="63306"/>
                  </a:lnTo>
                  <a:lnTo>
                    <a:pt x="76751" y="64694"/>
                  </a:lnTo>
                  <a:lnTo>
                    <a:pt x="75430" y="66572"/>
                  </a:lnTo>
                  <a:lnTo>
                    <a:pt x="73756" y="68776"/>
                  </a:lnTo>
                  <a:lnTo>
                    <a:pt x="71846" y="70246"/>
                  </a:lnTo>
                  <a:lnTo>
                    <a:pt x="69779" y="71225"/>
                  </a:lnTo>
                  <a:lnTo>
                    <a:pt x="64551" y="72798"/>
                  </a:lnTo>
                  <a:lnTo>
                    <a:pt x="61720" y="73013"/>
                  </a:lnTo>
                  <a:lnTo>
                    <a:pt x="57815" y="73108"/>
                  </a:lnTo>
                  <a:lnTo>
                    <a:pt x="46505" y="73175"/>
                  </a:lnTo>
                  <a:lnTo>
                    <a:pt x="44947" y="72225"/>
                  </a:lnTo>
                  <a:lnTo>
                    <a:pt x="43910" y="70640"/>
                  </a:lnTo>
                  <a:lnTo>
                    <a:pt x="43217" y="68631"/>
                  </a:lnTo>
                  <a:lnTo>
                    <a:pt x="41961" y="67291"/>
                  </a:lnTo>
                  <a:lnTo>
                    <a:pt x="40331" y="66398"/>
                  </a:lnTo>
                  <a:lnTo>
                    <a:pt x="38450" y="65803"/>
                  </a:lnTo>
                  <a:lnTo>
                    <a:pt x="37196" y="64454"/>
                  </a:lnTo>
                  <a:lnTo>
                    <a:pt x="36360" y="62601"/>
                  </a:lnTo>
                  <a:lnTo>
                    <a:pt x="35019" y="57336"/>
                  </a:lnTo>
                  <a:lnTo>
                    <a:pt x="34909" y="55951"/>
                  </a:lnTo>
                  <a:lnTo>
                    <a:pt x="34835" y="54076"/>
                  </a:lnTo>
                  <a:lnTo>
                    <a:pt x="34787" y="51873"/>
                  </a:lnTo>
                  <a:lnTo>
                    <a:pt x="35548" y="49452"/>
                  </a:lnTo>
                  <a:lnTo>
                    <a:pt x="36850" y="46885"/>
                  </a:lnTo>
                  <a:lnTo>
                    <a:pt x="40848" y="40473"/>
                  </a:lnTo>
                  <a:lnTo>
                    <a:pt x="41970" y="38994"/>
                  </a:lnTo>
                  <a:lnTo>
                    <a:pt x="45334" y="34811"/>
                  </a:lnTo>
                  <a:lnTo>
                    <a:pt x="48135" y="32362"/>
                  </a:lnTo>
                  <a:lnTo>
                    <a:pt x="51591" y="29777"/>
                  </a:lnTo>
                  <a:lnTo>
                    <a:pt x="55481" y="27102"/>
                  </a:lnTo>
                  <a:lnTo>
                    <a:pt x="58870" y="24365"/>
                  </a:lnTo>
                  <a:lnTo>
                    <a:pt x="61922" y="21588"/>
                  </a:lnTo>
                  <a:lnTo>
                    <a:pt x="64750" y="18784"/>
                  </a:lnTo>
                  <a:lnTo>
                    <a:pt x="67430" y="16915"/>
                  </a:lnTo>
                  <a:lnTo>
                    <a:pt x="70010" y="15669"/>
                  </a:lnTo>
                  <a:lnTo>
                    <a:pt x="72523" y="14838"/>
                  </a:lnTo>
                  <a:lnTo>
                    <a:pt x="74993" y="14285"/>
                  </a:lnTo>
                  <a:lnTo>
                    <a:pt x="77434" y="13916"/>
                  </a:lnTo>
                  <a:lnTo>
                    <a:pt x="79854" y="13669"/>
                  </a:lnTo>
                  <a:lnTo>
                    <a:pt x="82262" y="13505"/>
                  </a:lnTo>
                  <a:lnTo>
                    <a:pt x="87053" y="13323"/>
                  </a:lnTo>
                  <a:lnTo>
                    <a:pt x="89442" y="14227"/>
                  </a:lnTo>
                  <a:lnTo>
                    <a:pt x="91828" y="15782"/>
                  </a:lnTo>
                  <a:lnTo>
                    <a:pt x="94213" y="17771"/>
                  </a:lnTo>
                  <a:lnTo>
                    <a:pt x="96596" y="19097"/>
                  </a:lnTo>
                  <a:lnTo>
                    <a:pt x="98979" y="19981"/>
                  </a:lnTo>
                  <a:lnTo>
                    <a:pt x="101362" y="20571"/>
                  </a:lnTo>
                  <a:lnTo>
                    <a:pt x="102950" y="21916"/>
                  </a:lnTo>
                  <a:lnTo>
                    <a:pt x="104009" y="23766"/>
                  </a:lnTo>
                  <a:lnTo>
                    <a:pt x="104714" y="25951"/>
                  </a:lnTo>
                  <a:lnTo>
                    <a:pt x="105185" y="28361"/>
                  </a:lnTo>
                  <a:lnTo>
                    <a:pt x="105499" y="30920"/>
                  </a:lnTo>
                  <a:lnTo>
                    <a:pt x="105709" y="33578"/>
                  </a:lnTo>
                  <a:lnTo>
                    <a:pt x="105054" y="35350"/>
                  </a:lnTo>
                  <a:lnTo>
                    <a:pt x="103824" y="36532"/>
                  </a:lnTo>
                  <a:lnTo>
                    <a:pt x="102210" y="37319"/>
                  </a:lnTo>
                  <a:lnTo>
                    <a:pt x="101134" y="38797"/>
                  </a:lnTo>
                  <a:lnTo>
                    <a:pt x="100417" y="40734"/>
                  </a:lnTo>
                  <a:lnTo>
                    <a:pt x="99938" y="42979"/>
                  </a:lnTo>
                  <a:lnTo>
                    <a:pt x="98033" y="45427"/>
                  </a:lnTo>
                  <a:lnTo>
                    <a:pt x="95174" y="48012"/>
                  </a:lnTo>
                  <a:lnTo>
                    <a:pt x="91681" y="50688"/>
                  </a:lnTo>
                  <a:lnTo>
                    <a:pt x="88559" y="53424"/>
                  </a:lnTo>
                  <a:lnTo>
                    <a:pt x="85684" y="56201"/>
                  </a:lnTo>
                  <a:lnTo>
                    <a:pt x="79157" y="62951"/>
                  </a:lnTo>
                  <a:lnTo>
                    <a:pt x="77035" y="63504"/>
                  </a:lnTo>
                  <a:lnTo>
                    <a:pt x="74032" y="63874"/>
                  </a:lnTo>
                  <a:lnTo>
                    <a:pt x="70443" y="64120"/>
                  </a:lnTo>
                  <a:lnTo>
                    <a:pt x="64338" y="64393"/>
                  </a:lnTo>
                  <a:lnTo>
                    <a:pt x="56438" y="64547"/>
                  </a:lnTo>
                  <a:lnTo>
                    <a:pt x="39470" y="64608"/>
                  </a:lnTo>
                  <a:lnTo>
                    <a:pt x="37876" y="63657"/>
                  </a:lnTo>
                  <a:lnTo>
                    <a:pt x="36814" y="62071"/>
                  </a:lnTo>
                  <a:lnTo>
                    <a:pt x="36105" y="60060"/>
                  </a:lnTo>
                  <a:lnTo>
                    <a:pt x="35633" y="55862"/>
                  </a:lnTo>
                  <a:lnTo>
                    <a:pt x="35318" y="50206"/>
                  </a:lnTo>
                  <a:lnTo>
                    <a:pt x="35109" y="43578"/>
                  </a:lnTo>
                  <a:lnTo>
                    <a:pt x="35763" y="38207"/>
                  </a:lnTo>
                  <a:lnTo>
                    <a:pt x="36993" y="33674"/>
                  </a:lnTo>
                  <a:lnTo>
                    <a:pt x="40877" y="24105"/>
                  </a:lnTo>
                  <a:lnTo>
                    <a:pt x="41989" y="23320"/>
                  </a:lnTo>
                  <a:lnTo>
                    <a:pt x="45342" y="22448"/>
                  </a:lnTo>
                  <a:lnTo>
                    <a:pt x="47347" y="22215"/>
                  </a:lnTo>
                  <a:lnTo>
                    <a:pt x="49478" y="22060"/>
                  </a:lnTo>
                  <a:lnTo>
                    <a:pt x="53962" y="21887"/>
                  </a:lnTo>
                  <a:lnTo>
                    <a:pt x="58600" y="21811"/>
                  </a:lnTo>
                  <a:lnTo>
                    <a:pt x="60949" y="22743"/>
                  </a:lnTo>
                  <a:lnTo>
                    <a:pt x="63308" y="24317"/>
                  </a:lnTo>
                  <a:lnTo>
                    <a:pt x="65674" y="26319"/>
                  </a:lnTo>
                  <a:lnTo>
                    <a:pt x="68046" y="27653"/>
                  </a:lnTo>
                  <a:lnTo>
                    <a:pt x="70420" y="28543"/>
                  </a:lnTo>
                  <a:lnTo>
                    <a:pt x="72798" y="29136"/>
                  </a:lnTo>
                  <a:lnTo>
                    <a:pt x="74382" y="30484"/>
                  </a:lnTo>
                  <a:lnTo>
                    <a:pt x="75439" y="32335"/>
                  </a:lnTo>
                  <a:lnTo>
                    <a:pt x="76143" y="34521"/>
                  </a:lnTo>
                  <a:lnTo>
                    <a:pt x="76612" y="36932"/>
                  </a:lnTo>
                  <a:lnTo>
                    <a:pt x="76926" y="39491"/>
                  </a:lnTo>
                  <a:lnTo>
                    <a:pt x="77134" y="42150"/>
                  </a:lnTo>
                  <a:lnTo>
                    <a:pt x="75686" y="43922"/>
                  </a:lnTo>
                  <a:lnTo>
                    <a:pt x="73133" y="45104"/>
                  </a:lnTo>
                  <a:lnTo>
                    <a:pt x="69843" y="45892"/>
                  </a:lnTo>
                  <a:lnTo>
                    <a:pt x="67650" y="47369"/>
                  </a:lnTo>
                  <a:lnTo>
                    <a:pt x="66188" y="49307"/>
                  </a:lnTo>
                  <a:lnTo>
                    <a:pt x="65213" y="51551"/>
                  </a:lnTo>
                  <a:lnTo>
                    <a:pt x="63769" y="54000"/>
                  </a:lnTo>
                  <a:lnTo>
                    <a:pt x="62014" y="56585"/>
                  </a:lnTo>
                  <a:lnTo>
                    <a:pt x="60049" y="59260"/>
                  </a:lnTo>
                  <a:lnTo>
                    <a:pt x="57152" y="61044"/>
                  </a:lnTo>
                  <a:lnTo>
                    <a:pt x="53633" y="62234"/>
                  </a:lnTo>
                  <a:lnTo>
                    <a:pt x="49700" y="63026"/>
                  </a:lnTo>
                  <a:lnTo>
                    <a:pt x="46283" y="63555"/>
                  </a:lnTo>
                  <a:lnTo>
                    <a:pt x="43213" y="63907"/>
                  </a:lnTo>
                  <a:lnTo>
                    <a:pt x="40371" y="64143"/>
                  </a:lnTo>
                  <a:lnTo>
                    <a:pt x="37684" y="64299"/>
                  </a:lnTo>
                  <a:lnTo>
                    <a:pt x="32580" y="64473"/>
                  </a:lnTo>
                  <a:lnTo>
                    <a:pt x="25245" y="64571"/>
                  </a:lnTo>
                  <a:lnTo>
                    <a:pt x="22836" y="63632"/>
                  </a:lnTo>
                  <a:lnTo>
                    <a:pt x="20437" y="62054"/>
                  </a:lnTo>
                  <a:lnTo>
                    <a:pt x="18044" y="60049"/>
                  </a:lnTo>
                  <a:lnTo>
                    <a:pt x="15655" y="58713"/>
                  </a:lnTo>
                  <a:lnTo>
                    <a:pt x="13268" y="57822"/>
                  </a:lnTo>
                  <a:lnTo>
                    <a:pt x="10884" y="57228"/>
                  </a:lnTo>
                  <a:lnTo>
                    <a:pt x="9294" y="55879"/>
                  </a:lnTo>
                  <a:lnTo>
                    <a:pt x="8234" y="54027"/>
                  </a:lnTo>
                  <a:lnTo>
                    <a:pt x="6533" y="48763"/>
                  </a:lnTo>
                  <a:lnTo>
                    <a:pt x="5599" y="47379"/>
                  </a:lnTo>
                  <a:lnTo>
                    <a:pt x="4183" y="45503"/>
                  </a:lnTo>
                  <a:lnTo>
                    <a:pt x="0" y="40200"/>
                  </a:lnTo>
                  <a:lnTo>
                    <a:pt x="451" y="39765"/>
                  </a:lnTo>
                  <a:lnTo>
                    <a:pt x="3067" y="39281"/>
                  </a:lnTo>
                  <a:lnTo>
                    <a:pt x="6114" y="3889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26"/>
            <p:cNvSpPr/>
            <p:nvPr/>
          </p:nvSpPr>
          <p:spPr>
            <a:xfrm>
              <a:off x="4457700" y="3840480"/>
              <a:ext cx="57151" cy="68580"/>
            </a:xfrm>
            <a:custGeom>
              <a:avLst/>
              <a:gdLst/>
              <a:ahLst/>
              <a:cxnLst/>
              <a:rect l="0" t="0" r="0" b="0"/>
              <a:pathLst>
                <a:path w="57151" h="68580">
                  <a:moveTo>
                    <a:pt x="0" y="68579"/>
                  </a:moveTo>
                  <a:lnTo>
                    <a:pt x="6151" y="61199"/>
                  </a:lnTo>
                  <a:lnTo>
                    <a:pt x="6481" y="59849"/>
                  </a:lnTo>
                  <a:lnTo>
                    <a:pt x="6702" y="57997"/>
                  </a:lnTo>
                  <a:lnTo>
                    <a:pt x="6849" y="55810"/>
                  </a:lnTo>
                  <a:lnTo>
                    <a:pt x="7741" y="53398"/>
                  </a:lnTo>
                  <a:lnTo>
                    <a:pt x="9130" y="50839"/>
                  </a:lnTo>
                  <a:lnTo>
                    <a:pt x="10848" y="48180"/>
                  </a:lnTo>
                  <a:lnTo>
                    <a:pt x="12789" y="46407"/>
                  </a:lnTo>
                  <a:lnTo>
                    <a:pt x="14876" y="45226"/>
                  </a:lnTo>
                  <a:lnTo>
                    <a:pt x="17061" y="44438"/>
                  </a:lnTo>
                  <a:lnTo>
                    <a:pt x="19311" y="42960"/>
                  </a:lnTo>
                  <a:lnTo>
                    <a:pt x="21605" y="41022"/>
                  </a:lnTo>
                  <a:lnTo>
                    <a:pt x="23928" y="38778"/>
                  </a:lnTo>
                  <a:lnTo>
                    <a:pt x="26271" y="36329"/>
                  </a:lnTo>
                  <a:lnTo>
                    <a:pt x="28626" y="33745"/>
                  </a:lnTo>
                  <a:lnTo>
                    <a:pt x="34318" y="27303"/>
                  </a:lnTo>
                  <a:lnTo>
                    <a:pt x="39096" y="21636"/>
                  </a:lnTo>
                  <a:lnTo>
                    <a:pt x="41145" y="20139"/>
                  </a:lnTo>
                  <a:lnTo>
                    <a:pt x="43305" y="19141"/>
                  </a:lnTo>
                  <a:lnTo>
                    <a:pt x="45539" y="18475"/>
                  </a:lnTo>
                  <a:lnTo>
                    <a:pt x="47027" y="17079"/>
                  </a:lnTo>
                  <a:lnTo>
                    <a:pt x="48020" y="15196"/>
                  </a:lnTo>
                  <a:lnTo>
                    <a:pt x="48682" y="12989"/>
                  </a:lnTo>
                  <a:lnTo>
                    <a:pt x="49917" y="10564"/>
                  </a:lnTo>
                  <a:lnTo>
                    <a:pt x="51534" y="7995"/>
                  </a:lnTo>
                  <a:lnTo>
                    <a:pt x="57150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27"/>
            <p:cNvSpPr/>
            <p:nvPr/>
          </p:nvSpPr>
          <p:spPr>
            <a:xfrm>
              <a:off x="4614862" y="3643312"/>
              <a:ext cx="78582" cy="85726"/>
            </a:xfrm>
            <a:custGeom>
              <a:avLst/>
              <a:gdLst/>
              <a:ahLst/>
              <a:cxnLst/>
              <a:rect l="0" t="0" r="0" b="0"/>
              <a:pathLst>
                <a:path w="78582" h="85726">
                  <a:moveTo>
                    <a:pt x="0" y="85725"/>
                  </a:moveTo>
                  <a:lnTo>
                    <a:pt x="17760" y="64413"/>
                  </a:lnTo>
                  <a:lnTo>
                    <a:pt x="19777" y="62945"/>
                  </a:lnTo>
                  <a:lnTo>
                    <a:pt x="21916" y="61966"/>
                  </a:lnTo>
                  <a:lnTo>
                    <a:pt x="24136" y="61313"/>
                  </a:lnTo>
                  <a:lnTo>
                    <a:pt x="26409" y="59925"/>
                  </a:lnTo>
                  <a:lnTo>
                    <a:pt x="28719" y="58048"/>
                  </a:lnTo>
                  <a:lnTo>
                    <a:pt x="31052" y="55843"/>
                  </a:lnTo>
                  <a:lnTo>
                    <a:pt x="33401" y="53422"/>
                  </a:lnTo>
                  <a:lnTo>
                    <a:pt x="35761" y="50855"/>
                  </a:lnTo>
                  <a:lnTo>
                    <a:pt x="40501" y="45462"/>
                  </a:lnTo>
                  <a:lnTo>
                    <a:pt x="52390" y="31399"/>
                  </a:lnTo>
                  <a:lnTo>
                    <a:pt x="54771" y="29505"/>
                  </a:lnTo>
                  <a:lnTo>
                    <a:pt x="57152" y="28243"/>
                  </a:lnTo>
                  <a:lnTo>
                    <a:pt x="59532" y="27401"/>
                  </a:lnTo>
                  <a:lnTo>
                    <a:pt x="61119" y="25887"/>
                  </a:lnTo>
                  <a:lnTo>
                    <a:pt x="62177" y="23926"/>
                  </a:lnTo>
                  <a:lnTo>
                    <a:pt x="62883" y="21666"/>
                  </a:lnTo>
                  <a:lnTo>
                    <a:pt x="64147" y="19206"/>
                  </a:lnTo>
                  <a:lnTo>
                    <a:pt x="65784" y="16614"/>
                  </a:lnTo>
                  <a:lnTo>
                    <a:pt x="70321" y="10161"/>
                  </a:lnTo>
                  <a:lnTo>
                    <a:pt x="71487" y="8679"/>
                  </a:lnTo>
                  <a:lnTo>
                    <a:pt x="78581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28"/>
            <p:cNvSpPr/>
            <p:nvPr/>
          </p:nvSpPr>
          <p:spPr>
            <a:xfrm>
              <a:off x="4793456" y="3446145"/>
              <a:ext cx="64295" cy="77153"/>
            </a:xfrm>
            <a:custGeom>
              <a:avLst/>
              <a:gdLst/>
              <a:ahLst/>
              <a:cxnLst/>
              <a:rect l="0" t="0" r="0" b="0"/>
              <a:pathLst>
                <a:path w="64295" h="77153">
                  <a:moveTo>
                    <a:pt x="0" y="77152"/>
                  </a:moveTo>
                  <a:lnTo>
                    <a:pt x="24835" y="47351"/>
                  </a:lnTo>
                  <a:lnTo>
                    <a:pt x="26081" y="44902"/>
                  </a:lnTo>
                  <a:lnTo>
                    <a:pt x="26913" y="42317"/>
                  </a:lnTo>
                  <a:lnTo>
                    <a:pt x="27467" y="39641"/>
                  </a:lnTo>
                  <a:lnTo>
                    <a:pt x="28630" y="37857"/>
                  </a:lnTo>
                  <a:lnTo>
                    <a:pt x="30199" y="36668"/>
                  </a:lnTo>
                  <a:lnTo>
                    <a:pt x="32039" y="35875"/>
                  </a:lnTo>
                  <a:lnTo>
                    <a:pt x="33266" y="34394"/>
                  </a:lnTo>
                  <a:lnTo>
                    <a:pt x="34083" y="32454"/>
                  </a:lnTo>
                  <a:lnTo>
                    <a:pt x="34629" y="30209"/>
                  </a:lnTo>
                  <a:lnTo>
                    <a:pt x="35786" y="27759"/>
                  </a:lnTo>
                  <a:lnTo>
                    <a:pt x="37351" y="25173"/>
                  </a:lnTo>
                  <a:lnTo>
                    <a:pt x="39188" y="22497"/>
                  </a:lnTo>
                  <a:lnTo>
                    <a:pt x="41206" y="20713"/>
                  </a:lnTo>
                  <a:lnTo>
                    <a:pt x="43346" y="19523"/>
                  </a:lnTo>
                  <a:lnTo>
                    <a:pt x="45566" y="18731"/>
                  </a:lnTo>
                  <a:lnTo>
                    <a:pt x="47840" y="17249"/>
                  </a:lnTo>
                  <a:lnTo>
                    <a:pt x="50150" y="15309"/>
                  </a:lnTo>
                  <a:lnTo>
                    <a:pt x="55767" y="9903"/>
                  </a:lnTo>
                  <a:lnTo>
                    <a:pt x="57022" y="8507"/>
                  </a:lnTo>
                  <a:lnTo>
                    <a:pt x="64294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29"/>
            <p:cNvSpPr/>
            <p:nvPr/>
          </p:nvSpPr>
          <p:spPr>
            <a:xfrm>
              <a:off x="4914900" y="3334702"/>
              <a:ext cx="21432" cy="25719"/>
            </a:xfrm>
            <a:custGeom>
              <a:avLst/>
              <a:gdLst/>
              <a:ahLst/>
              <a:cxnLst/>
              <a:rect l="0" t="0" r="0" b="0"/>
              <a:pathLst>
                <a:path w="21432" h="25719">
                  <a:moveTo>
                    <a:pt x="0" y="25718"/>
                  </a:moveTo>
                  <a:lnTo>
                    <a:pt x="0" y="18337"/>
                  </a:lnTo>
                  <a:lnTo>
                    <a:pt x="793" y="17940"/>
                  </a:lnTo>
                  <a:lnTo>
                    <a:pt x="2116" y="17675"/>
                  </a:lnTo>
                  <a:lnTo>
                    <a:pt x="3792" y="17498"/>
                  </a:lnTo>
                  <a:lnTo>
                    <a:pt x="4909" y="16428"/>
                  </a:lnTo>
                  <a:lnTo>
                    <a:pt x="5654" y="14762"/>
                  </a:lnTo>
                  <a:lnTo>
                    <a:pt x="6150" y="12699"/>
                  </a:lnTo>
                  <a:lnTo>
                    <a:pt x="7275" y="10371"/>
                  </a:lnTo>
                  <a:lnTo>
                    <a:pt x="8820" y="7866"/>
                  </a:lnTo>
                  <a:lnTo>
                    <a:pt x="13207" y="1554"/>
                  </a:lnTo>
                  <a:lnTo>
                    <a:pt x="14361" y="1036"/>
                  </a:lnTo>
                  <a:lnTo>
                    <a:pt x="15924" y="690"/>
                  </a:lnTo>
                  <a:lnTo>
                    <a:pt x="21431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30"/>
            <p:cNvSpPr/>
            <p:nvPr/>
          </p:nvSpPr>
          <p:spPr>
            <a:xfrm>
              <a:off x="5000625" y="3146107"/>
              <a:ext cx="71438" cy="111443"/>
            </a:xfrm>
            <a:custGeom>
              <a:avLst/>
              <a:gdLst/>
              <a:ahLst/>
              <a:cxnLst/>
              <a:rect l="0" t="0" r="0" b="0"/>
              <a:pathLst>
                <a:path w="71438" h="111443">
                  <a:moveTo>
                    <a:pt x="0" y="111442"/>
                  </a:moveTo>
                  <a:lnTo>
                    <a:pt x="0" y="102901"/>
                  </a:lnTo>
                  <a:lnTo>
                    <a:pt x="3792" y="102879"/>
                  </a:lnTo>
                  <a:lnTo>
                    <a:pt x="4909" y="101924"/>
                  </a:lnTo>
                  <a:lnTo>
                    <a:pt x="5654" y="100334"/>
                  </a:lnTo>
                  <a:lnTo>
                    <a:pt x="6150" y="98322"/>
                  </a:lnTo>
                  <a:lnTo>
                    <a:pt x="7275" y="96028"/>
                  </a:lnTo>
                  <a:lnTo>
                    <a:pt x="8820" y="93546"/>
                  </a:lnTo>
                  <a:lnTo>
                    <a:pt x="13207" y="87270"/>
                  </a:lnTo>
                  <a:lnTo>
                    <a:pt x="14361" y="85802"/>
                  </a:lnTo>
                  <a:lnTo>
                    <a:pt x="31051" y="65614"/>
                  </a:lnTo>
                  <a:lnTo>
                    <a:pt x="32608" y="62793"/>
                  </a:lnTo>
                  <a:lnTo>
                    <a:pt x="33644" y="59959"/>
                  </a:lnTo>
                  <a:lnTo>
                    <a:pt x="34335" y="57118"/>
                  </a:lnTo>
                  <a:lnTo>
                    <a:pt x="35590" y="54271"/>
                  </a:lnTo>
                  <a:lnTo>
                    <a:pt x="37220" y="51421"/>
                  </a:lnTo>
                  <a:lnTo>
                    <a:pt x="39101" y="48568"/>
                  </a:lnTo>
                  <a:lnTo>
                    <a:pt x="41149" y="45714"/>
                  </a:lnTo>
                  <a:lnTo>
                    <a:pt x="43307" y="42858"/>
                  </a:lnTo>
                  <a:lnTo>
                    <a:pt x="45540" y="40002"/>
                  </a:lnTo>
                  <a:lnTo>
                    <a:pt x="47029" y="37146"/>
                  </a:lnTo>
                  <a:lnTo>
                    <a:pt x="48021" y="34289"/>
                  </a:lnTo>
                  <a:lnTo>
                    <a:pt x="48683" y="31432"/>
                  </a:lnTo>
                  <a:lnTo>
                    <a:pt x="49917" y="28575"/>
                  </a:lnTo>
                  <a:lnTo>
                    <a:pt x="51535" y="25717"/>
                  </a:lnTo>
                  <a:lnTo>
                    <a:pt x="53406" y="22860"/>
                  </a:lnTo>
                  <a:lnTo>
                    <a:pt x="55448" y="20002"/>
                  </a:lnTo>
                  <a:lnTo>
                    <a:pt x="57603" y="17145"/>
                  </a:lnTo>
                  <a:lnTo>
                    <a:pt x="59833" y="14287"/>
                  </a:lnTo>
                  <a:lnTo>
                    <a:pt x="61320" y="11430"/>
                  </a:lnTo>
                  <a:lnTo>
                    <a:pt x="62311" y="8572"/>
                  </a:lnTo>
                  <a:lnTo>
                    <a:pt x="62972" y="5715"/>
                  </a:lnTo>
                  <a:lnTo>
                    <a:pt x="64206" y="3810"/>
                  </a:lnTo>
                  <a:lnTo>
                    <a:pt x="65823" y="2540"/>
                  </a:lnTo>
                  <a:lnTo>
                    <a:pt x="71437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31"/>
            <p:cNvSpPr/>
            <p:nvPr/>
          </p:nvSpPr>
          <p:spPr>
            <a:xfrm>
              <a:off x="5129212" y="3026092"/>
              <a:ext cx="50007" cy="51436"/>
            </a:xfrm>
            <a:custGeom>
              <a:avLst/>
              <a:gdLst/>
              <a:ahLst/>
              <a:cxnLst/>
              <a:rect l="0" t="0" r="0" b="0"/>
              <a:pathLst>
                <a:path w="50007" h="51436">
                  <a:moveTo>
                    <a:pt x="0" y="51435"/>
                  </a:moveTo>
                  <a:lnTo>
                    <a:pt x="6151" y="51435"/>
                  </a:lnTo>
                  <a:lnTo>
                    <a:pt x="6483" y="50483"/>
                  </a:lnTo>
                  <a:lnTo>
                    <a:pt x="6702" y="48895"/>
                  </a:lnTo>
                  <a:lnTo>
                    <a:pt x="6849" y="46884"/>
                  </a:lnTo>
                  <a:lnTo>
                    <a:pt x="7741" y="45544"/>
                  </a:lnTo>
                  <a:lnTo>
                    <a:pt x="9130" y="44650"/>
                  </a:lnTo>
                  <a:lnTo>
                    <a:pt x="10850" y="44054"/>
                  </a:lnTo>
                  <a:lnTo>
                    <a:pt x="11995" y="42704"/>
                  </a:lnTo>
                  <a:lnTo>
                    <a:pt x="12759" y="40852"/>
                  </a:lnTo>
                  <a:lnTo>
                    <a:pt x="13268" y="38665"/>
                  </a:lnTo>
                  <a:lnTo>
                    <a:pt x="14403" y="37207"/>
                  </a:lnTo>
                  <a:lnTo>
                    <a:pt x="15951" y="36234"/>
                  </a:lnTo>
                  <a:lnTo>
                    <a:pt x="17778" y="35586"/>
                  </a:lnTo>
                  <a:lnTo>
                    <a:pt x="18995" y="34202"/>
                  </a:lnTo>
                  <a:lnTo>
                    <a:pt x="19808" y="32326"/>
                  </a:lnTo>
                  <a:lnTo>
                    <a:pt x="20349" y="30123"/>
                  </a:lnTo>
                  <a:lnTo>
                    <a:pt x="21504" y="27702"/>
                  </a:lnTo>
                  <a:lnTo>
                    <a:pt x="23067" y="25136"/>
                  </a:lnTo>
                  <a:lnTo>
                    <a:pt x="50006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32"/>
            <p:cNvSpPr/>
            <p:nvPr/>
          </p:nvSpPr>
          <p:spPr>
            <a:xfrm>
              <a:off x="5243512" y="2760345"/>
              <a:ext cx="135732" cy="197168"/>
            </a:xfrm>
            <a:custGeom>
              <a:avLst/>
              <a:gdLst/>
              <a:ahLst/>
              <a:cxnLst/>
              <a:rect l="0" t="0" r="0" b="0"/>
              <a:pathLst>
                <a:path w="135732" h="197168">
                  <a:moveTo>
                    <a:pt x="0" y="197167"/>
                  </a:moveTo>
                  <a:lnTo>
                    <a:pt x="0" y="184075"/>
                  </a:lnTo>
                  <a:lnTo>
                    <a:pt x="794" y="182724"/>
                  </a:lnTo>
                  <a:lnTo>
                    <a:pt x="2117" y="181823"/>
                  </a:lnTo>
                  <a:lnTo>
                    <a:pt x="3793" y="181223"/>
                  </a:lnTo>
                  <a:lnTo>
                    <a:pt x="4910" y="179870"/>
                  </a:lnTo>
                  <a:lnTo>
                    <a:pt x="5654" y="178016"/>
                  </a:lnTo>
                  <a:lnTo>
                    <a:pt x="6151" y="175827"/>
                  </a:lnTo>
                  <a:lnTo>
                    <a:pt x="8820" y="170855"/>
                  </a:lnTo>
                  <a:lnTo>
                    <a:pt x="10642" y="168196"/>
                  </a:lnTo>
                  <a:lnTo>
                    <a:pt x="12651" y="166423"/>
                  </a:lnTo>
                  <a:lnTo>
                    <a:pt x="14784" y="165241"/>
                  </a:lnTo>
                  <a:lnTo>
                    <a:pt x="17000" y="164453"/>
                  </a:lnTo>
                  <a:lnTo>
                    <a:pt x="19271" y="162975"/>
                  </a:lnTo>
                  <a:lnTo>
                    <a:pt x="21579" y="161037"/>
                  </a:lnTo>
                  <a:lnTo>
                    <a:pt x="23911" y="158793"/>
                  </a:lnTo>
                  <a:lnTo>
                    <a:pt x="26260" y="156344"/>
                  </a:lnTo>
                  <a:lnTo>
                    <a:pt x="28619" y="153760"/>
                  </a:lnTo>
                  <a:lnTo>
                    <a:pt x="33357" y="148347"/>
                  </a:lnTo>
                  <a:lnTo>
                    <a:pt x="38109" y="142767"/>
                  </a:lnTo>
                  <a:lnTo>
                    <a:pt x="39694" y="139945"/>
                  </a:lnTo>
                  <a:lnTo>
                    <a:pt x="41454" y="134270"/>
                  </a:lnTo>
                  <a:lnTo>
                    <a:pt x="43511" y="131423"/>
                  </a:lnTo>
                  <a:lnTo>
                    <a:pt x="46471" y="128573"/>
                  </a:lnTo>
                  <a:lnTo>
                    <a:pt x="50030" y="125720"/>
                  </a:lnTo>
                  <a:lnTo>
                    <a:pt x="52404" y="122866"/>
                  </a:lnTo>
                  <a:lnTo>
                    <a:pt x="53986" y="120010"/>
                  </a:lnTo>
                  <a:lnTo>
                    <a:pt x="56538" y="114298"/>
                  </a:lnTo>
                  <a:lnTo>
                    <a:pt x="60317" y="108584"/>
                  </a:lnTo>
                  <a:lnTo>
                    <a:pt x="62436" y="105727"/>
                  </a:lnTo>
                  <a:lnTo>
                    <a:pt x="66908" y="100012"/>
                  </a:lnTo>
                  <a:lnTo>
                    <a:pt x="78448" y="85901"/>
                  </a:lnTo>
                  <a:lnTo>
                    <a:pt x="81962" y="81676"/>
                  </a:lnTo>
                  <a:lnTo>
                    <a:pt x="83216" y="79215"/>
                  </a:lnTo>
                  <a:lnTo>
                    <a:pt x="84611" y="73942"/>
                  </a:lnTo>
                  <a:lnTo>
                    <a:pt x="85776" y="72154"/>
                  </a:lnTo>
                  <a:lnTo>
                    <a:pt x="87346" y="70963"/>
                  </a:lnTo>
                  <a:lnTo>
                    <a:pt x="91778" y="69050"/>
                  </a:lnTo>
                  <a:lnTo>
                    <a:pt x="94500" y="66249"/>
                  </a:lnTo>
                  <a:lnTo>
                    <a:pt x="96338" y="64168"/>
                  </a:lnTo>
                  <a:lnTo>
                    <a:pt x="97563" y="61829"/>
                  </a:lnTo>
                  <a:lnTo>
                    <a:pt x="98923" y="56689"/>
                  </a:lnTo>
                  <a:lnTo>
                    <a:pt x="99690" y="52991"/>
                  </a:lnTo>
                  <a:lnTo>
                    <a:pt x="103709" y="47345"/>
                  </a:lnTo>
                  <a:lnTo>
                    <a:pt x="106135" y="44190"/>
                  </a:lnTo>
                  <a:lnTo>
                    <a:pt x="106702" y="40913"/>
                  </a:lnTo>
                  <a:lnTo>
                    <a:pt x="106854" y="38705"/>
                  </a:lnTo>
                  <a:lnTo>
                    <a:pt x="107748" y="36281"/>
                  </a:lnTo>
                  <a:lnTo>
                    <a:pt x="110859" y="31047"/>
                  </a:lnTo>
                  <a:lnTo>
                    <a:pt x="112800" y="29270"/>
                  </a:lnTo>
                  <a:lnTo>
                    <a:pt x="114888" y="28086"/>
                  </a:lnTo>
                  <a:lnTo>
                    <a:pt x="117073" y="27296"/>
                  </a:lnTo>
                  <a:lnTo>
                    <a:pt x="118530" y="25817"/>
                  </a:lnTo>
                  <a:lnTo>
                    <a:pt x="119501" y="23879"/>
                  </a:lnTo>
                  <a:lnTo>
                    <a:pt x="120149" y="21634"/>
                  </a:lnTo>
                  <a:lnTo>
                    <a:pt x="122985" y="16600"/>
                  </a:lnTo>
                  <a:lnTo>
                    <a:pt x="127481" y="10158"/>
                  </a:lnTo>
                  <a:lnTo>
                    <a:pt x="130213" y="6737"/>
                  </a:lnTo>
                  <a:lnTo>
                    <a:pt x="135731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33"/>
            <p:cNvSpPr/>
            <p:nvPr/>
          </p:nvSpPr>
          <p:spPr>
            <a:xfrm>
              <a:off x="5414962" y="2691765"/>
              <a:ext cx="14289" cy="17146"/>
            </a:xfrm>
            <a:custGeom>
              <a:avLst/>
              <a:gdLst/>
              <a:ahLst/>
              <a:cxnLst/>
              <a:rect l="0" t="0" r="0" b="0"/>
              <a:pathLst>
                <a:path w="14289" h="17146">
                  <a:moveTo>
                    <a:pt x="0" y="17145"/>
                  </a:moveTo>
                  <a:lnTo>
                    <a:pt x="3793" y="17145"/>
                  </a:lnTo>
                  <a:lnTo>
                    <a:pt x="4910" y="16192"/>
                  </a:lnTo>
                  <a:lnTo>
                    <a:pt x="5654" y="14605"/>
                  </a:lnTo>
                  <a:lnTo>
                    <a:pt x="6849" y="9764"/>
                  </a:lnTo>
                  <a:lnTo>
                    <a:pt x="7741" y="8414"/>
                  </a:lnTo>
                  <a:lnTo>
                    <a:pt x="9130" y="6562"/>
                  </a:lnTo>
                  <a:lnTo>
                    <a:pt x="14288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34"/>
            <p:cNvSpPr/>
            <p:nvPr/>
          </p:nvSpPr>
          <p:spPr>
            <a:xfrm>
              <a:off x="5507831" y="2606040"/>
              <a:ext cx="21432" cy="17146"/>
            </a:xfrm>
            <a:custGeom>
              <a:avLst/>
              <a:gdLst/>
              <a:ahLst/>
              <a:cxnLst/>
              <a:rect l="0" t="0" r="0" b="0"/>
              <a:pathLst>
                <a:path w="21432" h="17146">
                  <a:moveTo>
                    <a:pt x="0" y="17145"/>
                  </a:moveTo>
                  <a:lnTo>
                    <a:pt x="4115" y="17145"/>
                  </a:lnTo>
                  <a:lnTo>
                    <a:pt x="2359" y="17145"/>
                  </a:lnTo>
                  <a:lnTo>
                    <a:pt x="2366" y="16192"/>
                  </a:lnTo>
                  <a:lnTo>
                    <a:pt x="3165" y="14605"/>
                  </a:lnTo>
                  <a:lnTo>
                    <a:pt x="4491" y="12594"/>
                  </a:lnTo>
                  <a:lnTo>
                    <a:pt x="5375" y="10301"/>
                  </a:lnTo>
                  <a:lnTo>
                    <a:pt x="5965" y="7820"/>
                  </a:lnTo>
                  <a:lnTo>
                    <a:pt x="6358" y="5213"/>
                  </a:lnTo>
                  <a:lnTo>
                    <a:pt x="7414" y="3475"/>
                  </a:lnTo>
                  <a:lnTo>
                    <a:pt x="8912" y="2317"/>
                  </a:lnTo>
                  <a:lnTo>
                    <a:pt x="13225" y="457"/>
                  </a:lnTo>
                  <a:lnTo>
                    <a:pt x="14374" y="305"/>
                  </a:lnTo>
                  <a:lnTo>
                    <a:pt x="15932" y="203"/>
                  </a:lnTo>
                  <a:lnTo>
                    <a:pt x="21431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35"/>
            <p:cNvSpPr/>
            <p:nvPr/>
          </p:nvSpPr>
          <p:spPr>
            <a:xfrm>
              <a:off x="5586412" y="2468879"/>
              <a:ext cx="42864" cy="51437"/>
            </a:xfrm>
            <a:custGeom>
              <a:avLst/>
              <a:gdLst/>
              <a:ahLst/>
              <a:cxnLst/>
              <a:rect l="0" t="0" r="0" b="0"/>
              <a:pathLst>
                <a:path w="42864" h="51437">
                  <a:moveTo>
                    <a:pt x="0" y="51436"/>
                  </a:moveTo>
                  <a:lnTo>
                    <a:pt x="0" y="44055"/>
                  </a:lnTo>
                  <a:lnTo>
                    <a:pt x="794" y="42705"/>
                  </a:lnTo>
                  <a:lnTo>
                    <a:pt x="2117" y="40853"/>
                  </a:lnTo>
                  <a:lnTo>
                    <a:pt x="3793" y="38665"/>
                  </a:lnTo>
                  <a:lnTo>
                    <a:pt x="5704" y="37207"/>
                  </a:lnTo>
                  <a:lnTo>
                    <a:pt x="7771" y="36235"/>
                  </a:lnTo>
                  <a:lnTo>
                    <a:pt x="9944" y="35587"/>
                  </a:lnTo>
                  <a:lnTo>
                    <a:pt x="11391" y="34202"/>
                  </a:lnTo>
                  <a:lnTo>
                    <a:pt x="12357" y="32327"/>
                  </a:lnTo>
                  <a:lnTo>
                    <a:pt x="13001" y="30124"/>
                  </a:lnTo>
                  <a:lnTo>
                    <a:pt x="14223" y="27703"/>
                  </a:lnTo>
                  <a:lnTo>
                    <a:pt x="15832" y="25136"/>
                  </a:lnTo>
                  <a:lnTo>
                    <a:pt x="17699" y="22473"/>
                  </a:lnTo>
                  <a:lnTo>
                    <a:pt x="19736" y="19744"/>
                  </a:lnTo>
                  <a:lnTo>
                    <a:pt x="24118" y="14173"/>
                  </a:lnTo>
                  <a:lnTo>
                    <a:pt x="31047" y="5682"/>
                  </a:lnTo>
                  <a:lnTo>
                    <a:pt x="33398" y="3788"/>
                  </a:lnTo>
                  <a:lnTo>
                    <a:pt x="35759" y="2525"/>
                  </a:lnTo>
                  <a:lnTo>
                    <a:pt x="42863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36"/>
            <p:cNvSpPr/>
            <p:nvPr/>
          </p:nvSpPr>
          <p:spPr>
            <a:xfrm>
              <a:off x="5707856" y="2366010"/>
              <a:ext cx="14288" cy="25718"/>
            </a:xfrm>
            <a:custGeom>
              <a:avLst/>
              <a:gdLst/>
              <a:ahLst/>
              <a:cxnLst/>
              <a:rect l="0" t="0" r="0" b="0"/>
              <a:pathLst>
                <a:path w="14288" h="25718">
                  <a:moveTo>
                    <a:pt x="0" y="25717"/>
                  </a:moveTo>
                  <a:lnTo>
                    <a:pt x="0" y="23177"/>
                  </a:lnTo>
                  <a:lnTo>
                    <a:pt x="14287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37"/>
            <p:cNvSpPr/>
            <p:nvPr/>
          </p:nvSpPr>
          <p:spPr>
            <a:xfrm>
              <a:off x="5793581" y="2254567"/>
              <a:ext cx="28576" cy="34291"/>
            </a:xfrm>
            <a:custGeom>
              <a:avLst/>
              <a:gdLst/>
              <a:ahLst/>
              <a:cxnLst/>
              <a:rect l="0" t="0" r="0" b="0"/>
              <a:pathLst>
                <a:path w="28576" h="34291">
                  <a:moveTo>
                    <a:pt x="0" y="34290"/>
                  </a:moveTo>
                  <a:lnTo>
                    <a:pt x="0" y="26909"/>
                  </a:lnTo>
                  <a:lnTo>
                    <a:pt x="794" y="25559"/>
                  </a:lnTo>
                  <a:lnTo>
                    <a:pt x="2117" y="23707"/>
                  </a:lnTo>
                  <a:lnTo>
                    <a:pt x="3793" y="21520"/>
                  </a:lnTo>
                  <a:lnTo>
                    <a:pt x="5703" y="20061"/>
                  </a:lnTo>
                  <a:lnTo>
                    <a:pt x="7771" y="19089"/>
                  </a:lnTo>
                  <a:lnTo>
                    <a:pt x="9943" y="18441"/>
                  </a:lnTo>
                  <a:lnTo>
                    <a:pt x="12185" y="17056"/>
                  </a:lnTo>
                  <a:lnTo>
                    <a:pt x="14473" y="15181"/>
                  </a:lnTo>
                  <a:lnTo>
                    <a:pt x="16793" y="12978"/>
                  </a:lnTo>
                  <a:lnTo>
                    <a:pt x="19132" y="10557"/>
                  </a:lnTo>
                  <a:lnTo>
                    <a:pt x="21486" y="7991"/>
                  </a:lnTo>
                  <a:lnTo>
                    <a:pt x="28575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38"/>
            <p:cNvSpPr/>
            <p:nvPr/>
          </p:nvSpPr>
          <p:spPr>
            <a:xfrm>
              <a:off x="5893593" y="2151697"/>
              <a:ext cx="35720" cy="34291"/>
            </a:xfrm>
            <a:custGeom>
              <a:avLst/>
              <a:gdLst/>
              <a:ahLst/>
              <a:cxnLst/>
              <a:rect l="0" t="0" r="0" b="0"/>
              <a:pathLst>
                <a:path w="35720" h="34291">
                  <a:moveTo>
                    <a:pt x="0" y="34290"/>
                  </a:moveTo>
                  <a:lnTo>
                    <a:pt x="0" y="26909"/>
                  </a:lnTo>
                  <a:lnTo>
                    <a:pt x="794" y="25559"/>
                  </a:lnTo>
                  <a:lnTo>
                    <a:pt x="2117" y="23707"/>
                  </a:lnTo>
                  <a:lnTo>
                    <a:pt x="6151" y="18441"/>
                  </a:lnTo>
                  <a:lnTo>
                    <a:pt x="10642" y="12978"/>
                  </a:lnTo>
                  <a:lnTo>
                    <a:pt x="12651" y="11510"/>
                  </a:lnTo>
                  <a:lnTo>
                    <a:pt x="14785" y="10531"/>
                  </a:lnTo>
                  <a:lnTo>
                    <a:pt x="17000" y="9878"/>
                  </a:lnTo>
                  <a:lnTo>
                    <a:pt x="19272" y="8490"/>
                  </a:lnTo>
                  <a:lnTo>
                    <a:pt x="21580" y="6613"/>
                  </a:lnTo>
                  <a:lnTo>
                    <a:pt x="23911" y="4409"/>
                  </a:lnTo>
                  <a:lnTo>
                    <a:pt x="26260" y="2939"/>
                  </a:lnTo>
                  <a:lnTo>
                    <a:pt x="28619" y="1959"/>
                  </a:lnTo>
                  <a:lnTo>
                    <a:pt x="35719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55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70061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 the function and its inverse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9355327"/>
              </p:ext>
            </p:extLst>
          </p:nvPr>
        </p:nvGraphicFramePr>
        <p:xfrm>
          <a:off x="457200" y="1600200"/>
          <a:ext cx="1981200" cy="508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90600"/>
              </a:tblGrid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y=x+2</a:t>
                      </a:r>
                      <a:endParaRPr lang="en-US" dirty="0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-3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3500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560757"/>
            <a:ext cx="4267200" cy="4280877"/>
          </a:xfrm>
          <a:prstGeom prst="rect">
            <a:avLst/>
          </a:prstGeom>
        </p:spPr>
      </p:pic>
      <p:grpSp>
        <p:nvGrpSpPr>
          <p:cNvPr id="50" name="Group 49"/>
          <p:cNvGrpSpPr/>
          <p:nvPr/>
        </p:nvGrpSpPr>
        <p:grpSpPr>
          <a:xfrm>
            <a:off x="2128837" y="2057400"/>
            <a:ext cx="6000751" cy="4534853"/>
            <a:chOff x="2128837" y="2057400"/>
            <a:chExt cx="6000751" cy="4534853"/>
          </a:xfrm>
        </p:grpSpPr>
        <p:sp>
          <p:nvSpPr>
            <p:cNvPr id="3" name="SMARTInkAnnotation59"/>
            <p:cNvSpPr/>
            <p:nvPr/>
          </p:nvSpPr>
          <p:spPr>
            <a:xfrm>
              <a:off x="2128837" y="2588895"/>
              <a:ext cx="171451" cy="8542"/>
            </a:xfrm>
            <a:custGeom>
              <a:avLst/>
              <a:gdLst/>
              <a:ahLst/>
              <a:cxnLst/>
              <a:rect l="0" t="0" r="0" b="0"/>
              <a:pathLst>
                <a:path w="171451" h="8542">
                  <a:moveTo>
                    <a:pt x="0" y="0"/>
                  </a:moveTo>
                  <a:lnTo>
                    <a:pt x="77289" y="0"/>
                  </a:lnTo>
                  <a:lnTo>
                    <a:pt x="80895" y="952"/>
                  </a:lnTo>
                  <a:lnTo>
                    <a:pt x="84093" y="2540"/>
                  </a:lnTo>
                  <a:lnTo>
                    <a:pt x="87018" y="4550"/>
                  </a:lnTo>
                  <a:lnTo>
                    <a:pt x="89762" y="5891"/>
                  </a:lnTo>
                  <a:lnTo>
                    <a:pt x="92385" y="6785"/>
                  </a:lnTo>
                  <a:lnTo>
                    <a:pt x="94928" y="7380"/>
                  </a:lnTo>
                  <a:lnTo>
                    <a:pt x="98210" y="7778"/>
                  </a:lnTo>
                  <a:lnTo>
                    <a:pt x="101986" y="8042"/>
                  </a:lnTo>
                  <a:lnTo>
                    <a:pt x="109621" y="8337"/>
                  </a:lnTo>
                  <a:lnTo>
                    <a:pt x="120990" y="8525"/>
                  </a:lnTo>
                  <a:lnTo>
                    <a:pt x="123522" y="8541"/>
                  </a:lnTo>
                  <a:lnTo>
                    <a:pt x="126005" y="7599"/>
                  </a:lnTo>
                  <a:lnTo>
                    <a:pt x="128453" y="6018"/>
                  </a:lnTo>
                  <a:lnTo>
                    <a:pt x="130879" y="4012"/>
                  </a:lnTo>
                  <a:lnTo>
                    <a:pt x="134084" y="2674"/>
                  </a:lnTo>
                  <a:lnTo>
                    <a:pt x="137808" y="1783"/>
                  </a:lnTo>
                  <a:lnTo>
                    <a:pt x="141878" y="1188"/>
                  </a:lnTo>
                  <a:lnTo>
                    <a:pt x="145386" y="792"/>
                  </a:lnTo>
                  <a:lnTo>
                    <a:pt x="148518" y="528"/>
                  </a:lnTo>
                  <a:lnTo>
                    <a:pt x="151399" y="351"/>
                  </a:lnTo>
                  <a:lnTo>
                    <a:pt x="156718" y="156"/>
                  </a:lnTo>
                  <a:lnTo>
                    <a:pt x="171450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60"/>
            <p:cNvSpPr/>
            <p:nvPr/>
          </p:nvSpPr>
          <p:spPr>
            <a:xfrm>
              <a:off x="2428875" y="2417445"/>
              <a:ext cx="57151" cy="325756"/>
            </a:xfrm>
            <a:custGeom>
              <a:avLst/>
              <a:gdLst/>
              <a:ahLst/>
              <a:cxnLst/>
              <a:rect l="0" t="0" r="0" b="0"/>
              <a:pathLst>
                <a:path w="57151" h="325756">
                  <a:moveTo>
                    <a:pt x="0" y="0"/>
                  </a:moveTo>
                  <a:lnTo>
                    <a:pt x="0" y="7381"/>
                  </a:lnTo>
                  <a:lnTo>
                    <a:pt x="793" y="8730"/>
                  </a:lnTo>
                  <a:lnTo>
                    <a:pt x="2116" y="10583"/>
                  </a:lnTo>
                  <a:lnTo>
                    <a:pt x="3792" y="12770"/>
                  </a:lnTo>
                  <a:lnTo>
                    <a:pt x="4909" y="16133"/>
                  </a:lnTo>
                  <a:lnTo>
                    <a:pt x="6150" y="24950"/>
                  </a:lnTo>
                  <a:lnTo>
                    <a:pt x="6702" y="32678"/>
                  </a:lnTo>
                  <a:lnTo>
                    <a:pt x="6849" y="36073"/>
                  </a:lnTo>
                  <a:lnTo>
                    <a:pt x="7741" y="40241"/>
                  </a:lnTo>
                  <a:lnTo>
                    <a:pt x="9129" y="44925"/>
                  </a:lnTo>
                  <a:lnTo>
                    <a:pt x="10849" y="49952"/>
                  </a:lnTo>
                  <a:lnTo>
                    <a:pt x="12788" y="62829"/>
                  </a:lnTo>
                  <a:lnTo>
                    <a:pt x="14876" y="80938"/>
                  </a:lnTo>
                  <a:lnTo>
                    <a:pt x="17061" y="102536"/>
                  </a:lnTo>
                  <a:lnTo>
                    <a:pt x="19311" y="118840"/>
                  </a:lnTo>
                  <a:lnTo>
                    <a:pt x="21605" y="131614"/>
                  </a:lnTo>
                  <a:lnTo>
                    <a:pt x="23928" y="142035"/>
                  </a:lnTo>
                  <a:lnTo>
                    <a:pt x="25477" y="150887"/>
                  </a:lnTo>
                  <a:lnTo>
                    <a:pt x="26510" y="158694"/>
                  </a:lnTo>
                  <a:lnTo>
                    <a:pt x="27198" y="165803"/>
                  </a:lnTo>
                  <a:lnTo>
                    <a:pt x="28451" y="173400"/>
                  </a:lnTo>
                  <a:lnTo>
                    <a:pt x="30079" y="181322"/>
                  </a:lnTo>
                  <a:lnTo>
                    <a:pt x="31959" y="189461"/>
                  </a:lnTo>
                  <a:lnTo>
                    <a:pt x="33212" y="196793"/>
                  </a:lnTo>
                  <a:lnTo>
                    <a:pt x="34047" y="203585"/>
                  </a:lnTo>
                  <a:lnTo>
                    <a:pt x="34605" y="210018"/>
                  </a:lnTo>
                  <a:lnTo>
                    <a:pt x="35770" y="216212"/>
                  </a:lnTo>
                  <a:lnTo>
                    <a:pt x="37340" y="222246"/>
                  </a:lnTo>
                  <a:lnTo>
                    <a:pt x="39181" y="228174"/>
                  </a:lnTo>
                  <a:lnTo>
                    <a:pt x="40408" y="234031"/>
                  </a:lnTo>
                  <a:lnTo>
                    <a:pt x="41226" y="239840"/>
                  </a:lnTo>
                  <a:lnTo>
                    <a:pt x="41771" y="245619"/>
                  </a:lnTo>
                  <a:lnTo>
                    <a:pt x="42135" y="251376"/>
                  </a:lnTo>
                  <a:lnTo>
                    <a:pt x="42377" y="257119"/>
                  </a:lnTo>
                  <a:lnTo>
                    <a:pt x="42718" y="271763"/>
                  </a:lnTo>
                  <a:lnTo>
                    <a:pt x="42766" y="275473"/>
                  </a:lnTo>
                  <a:lnTo>
                    <a:pt x="43592" y="278898"/>
                  </a:lnTo>
                  <a:lnTo>
                    <a:pt x="44936" y="282135"/>
                  </a:lnTo>
                  <a:lnTo>
                    <a:pt x="46626" y="285245"/>
                  </a:lnTo>
                  <a:lnTo>
                    <a:pt x="47753" y="288271"/>
                  </a:lnTo>
                  <a:lnTo>
                    <a:pt x="49004" y="294173"/>
                  </a:lnTo>
                  <a:lnTo>
                    <a:pt x="49709" y="302850"/>
                  </a:lnTo>
                  <a:lnTo>
                    <a:pt x="49918" y="311454"/>
                  </a:lnTo>
                  <a:lnTo>
                    <a:pt x="49980" y="315485"/>
                  </a:lnTo>
                  <a:lnTo>
                    <a:pt x="50782" y="317003"/>
                  </a:lnTo>
                  <a:lnTo>
                    <a:pt x="52111" y="318968"/>
                  </a:lnTo>
                  <a:lnTo>
                    <a:pt x="57150" y="32575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61"/>
            <p:cNvSpPr/>
            <p:nvPr/>
          </p:nvSpPr>
          <p:spPr>
            <a:xfrm>
              <a:off x="2243167" y="3010302"/>
              <a:ext cx="260976" cy="281174"/>
            </a:xfrm>
            <a:custGeom>
              <a:avLst/>
              <a:gdLst/>
              <a:ahLst/>
              <a:cxnLst/>
              <a:rect l="0" t="0" r="0" b="0"/>
              <a:pathLst>
                <a:path w="260976" h="281174">
                  <a:moveTo>
                    <a:pt x="99983" y="32935"/>
                  </a:moveTo>
                  <a:lnTo>
                    <a:pt x="89340" y="32935"/>
                  </a:lnTo>
                  <a:lnTo>
                    <a:pt x="87332" y="33887"/>
                  </a:lnTo>
                  <a:lnTo>
                    <a:pt x="80712" y="38827"/>
                  </a:lnTo>
                  <a:lnTo>
                    <a:pt x="72930" y="41666"/>
                  </a:lnTo>
                  <a:lnTo>
                    <a:pt x="65205" y="45705"/>
                  </a:lnTo>
                  <a:lnTo>
                    <a:pt x="58597" y="50676"/>
                  </a:lnTo>
                  <a:lnTo>
                    <a:pt x="53014" y="56060"/>
                  </a:lnTo>
                  <a:lnTo>
                    <a:pt x="45408" y="64446"/>
                  </a:lnTo>
                  <a:lnTo>
                    <a:pt x="40538" y="70117"/>
                  </a:lnTo>
                  <a:lnTo>
                    <a:pt x="35727" y="78353"/>
                  </a:lnTo>
                  <a:lnTo>
                    <a:pt x="33333" y="83216"/>
                  </a:lnTo>
                  <a:lnTo>
                    <a:pt x="26440" y="91160"/>
                  </a:lnTo>
                  <a:lnTo>
                    <a:pt x="22379" y="94611"/>
                  </a:lnTo>
                  <a:lnTo>
                    <a:pt x="18878" y="98818"/>
                  </a:lnTo>
                  <a:lnTo>
                    <a:pt x="15750" y="103527"/>
                  </a:lnTo>
                  <a:lnTo>
                    <a:pt x="12872" y="108571"/>
                  </a:lnTo>
                  <a:lnTo>
                    <a:pt x="10952" y="113839"/>
                  </a:lnTo>
                  <a:lnTo>
                    <a:pt x="9673" y="119256"/>
                  </a:lnTo>
                  <a:lnTo>
                    <a:pt x="8820" y="124772"/>
                  </a:lnTo>
                  <a:lnTo>
                    <a:pt x="7457" y="130355"/>
                  </a:lnTo>
                  <a:lnTo>
                    <a:pt x="5755" y="135982"/>
                  </a:lnTo>
                  <a:lnTo>
                    <a:pt x="3827" y="141638"/>
                  </a:lnTo>
                  <a:lnTo>
                    <a:pt x="2541" y="146361"/>
                  </a:lnTo>
                  <a:lnTo>
                    <a:pt x="1113" y="154149"/>
                  </a:lnTo>
                  <a:lnTo>
                    <a:pt x="732" y="158512"/>
                  </a:lnTo>
                  <a:lnTo>
                    <a:pt x="478" y="163325"/>
                  </a:lnTo>
                  <a:lnTo>
                    <a:pt x="309" y="168440"/>
                  </a:lnTo>
                  <a:lnTo>
                    <a:pt x="120" y="179202"/>
                  </a:lnTo>
                  <a:lnTo>
                    <a:pt x="0" y="197082"/>
                  </a:lnTo>
                  <a:lnTo>
                    <a:pt x="784" y="200469"/>
                  </a:lnTo>
                  <a:lnTo>
                    <a:pt x="3771" y="206772"/>
                  </a:lnTo>
                  <a:lnTo>
                    <a:pt x="5628" y="215288"/>
                  </a:lnTo>
                  <a:lnTo>
                    <a:pt x="6123" y="220227"/>
                  </a:lnTo>
                  <a:lnTo>
                    <a:pt x="6673" y="228253"/>
                  </a:lnTo>
                  <a:lnTo>
                    <a:pt x="6820" y="231727"/>
                  </a:lnTo>
                  <a:lnTo>
                    <a:pt x="8506" y="234996"/>
                  </a:lnTo>
                  <a:lnTo>
                    <a:pt x="14611" y="241168"/>
                  </a:lnTo>
                  <a:lnTo>
                    <a:pt x="20501" y="249625"/>
                  </a:lnTo>
                  <a:lnTo>
                    <a:pt x="23182" y="254548"/>
                  </a:lnTo>
                  <a:lnTo>
                    <a:pt x="25764" y="257829"/>
                  </a:lnTo>
                  <a:lnTo>
                    <a:pt x="28278" y="260017"/>
                  </a:lnTo>
                  <a:lnTo>
                    <a:pt x="33189" y="263401"/>
                  </a:lnTo>
                  <a:lnTo>
                    <a:pt x="38017" y="268079"/>
                  </a:lnTo>
                  <a:lnTo>
                    <a:pt x="41210" y="269708"/>
                  </a:lnTo>
                  <a:lnTo>
                    <a:pt x="48991" y="271517"/>
                  </a:lnTo>
                  <a:lnTo>
                    <a:pt x="53288" y="272000"/>
                  </a:lnTo>
                  <a:lnTo>
                    <a:pt x="57740" y="272322"/>
                  </a:lnTo>
                  <a:lnTo>
                    <a:pt x="62296" y="272536"/>
                  </a:lnTo>
                  <a:lnTo>
                    <a:pt x="66921" y="273632"/>
                  </a:lnTo>
                  <a:lnTo>
                    <a:pt x="71591" y="275314"/>
                  </a:lnTo>
                  <a:lnTo>
                    <a:pt x="76293" y="277389"/>
                  </a:lnTo>
                  <a:lnTo>
                    <a:pt x="81014" y="278772"/>
                  </a:lnTo>
                  <a:lnTo>
                    <a:pt x="85749" y="279694"/>
                  </a:lnTo>
                  <a:lnTo>
                    <a:pt x="90494" y="280308"/>
                  </a:lnTo>
                  <a:lnTo>
                    <a:pt x="95244" y="280718"/>
                  </a:lnTo>
                  <a:lnTo>
                    <a:pt x="99999" y="280991"/>
                  </a:lnTo>
                  <a:lnTo>
                    <a:pt x="104756" y="281173"/>
                  </a:lnTo>
                  <a:lnTo>
                    <a:pt x="110308" y="280342"/>
                  </a:lnTo>
                  <a:lnTo>
                    <a:pt x="116391" y="278835"/>
                  </a:lnTo>
                  <a:lnTo>
                    <a:pt x="122828" y="276879"/>
                  </a:lnTo>
                  <a:lnTo>
                    <a:pt x="128707" y="275574"/>
                  </a:lnTo>
                  <a:lnTo>
                    <a:pt x="134213" y="274705"/>
                  </a:lnTo>
                  <a:lnTo>
                    <a:pt x="139472" y="274125"/>
                  </a:lnTo>
                  <a:lnTo>
                    <a:pt x="144565" y="273738"/>
                  </a:lnTo>
                  <a:lnTo>
                    <a:pt x="154457" y="273309"/>
                  </a:lnTo>
                  <a:lnTo>
                    <a:pt x="159318" y="272242"/>
                  </a:lnTo>
                  <a:lnTo>
                    <a:pt x="164145" y="270578"/>
                  </a:lnTo>
                  <a:lnTo>
                    <a:pt x="168952" y="268516"/>
                  </a:lnTo>
                  <a:lnTo>
                    <a:pt x="173743" y="266189"/>
                  </a:lnTo>
                  <a:lnTo>
                    <a:pt x="178525" y="263685"/>
                  </a:lnTo>
                  <a:lnTo>
                    <a:pt x="188071" y="258363"/>
                  </a:lnTo>
                  <a:lnTo>
                    <a:pt x="221425" y="238657"/>
                  </a:lnTo>
                  <a:lnTo>
                    <a:pt x="226188" y="235806"/>
                  </a:lnTo>
                  <a:lnTo>
                    <a:pt x="230157" y="231999"/>
                  </a:lnTo>
                  <a:lnTo>
                    <a:pt x="233597" y="227557"/>
                  </a:lnTo>
                  <a:lnTo>
                    <a:pt x="236683" y="222690"/>
                  </a:lnTo>
                  <a:lnTo>
                    <a:pt x="242230" y="214743"/>
                  </a:lnTo>
                  <a:lnTo>
                    <a:pt x="247341" y="207084"/>
                  </a:lnTo>
                  <a:lnTo>
                    <a:pt x="249815" y="202374"/>
                  </a:lnTo>
                  <a:lnTo>
                    <a:pt x="252258" y="197330"/>
                  </a:lnTo>
                  <a:lnTo>
                    <a:pt x="253887" y="192061"/>
                  </a:lnTo>
                  <a:lnTo>
                    <a:pt x="254973" y="186644"/>
                  </a:lnTo>
                  <a:lnTo>
                    <a:pt x="255697" y="181128"/>
                  </a:lnTo>
                  <a:lnTo>
                    <a:pt x="260509" y="118754"/>
                  </a:lnTo>
                  <a:lnTo>
                    <a:pt x="260975" y="100625"/>
                  </a:lnTo>
                  <a:lnTo>
                    <a:pt x="260492" y="87587"/>
                  </a:lnTo>
                  <a:lnTo>
                    <a:pt x="259376" y="77942"/>
                  </a:lnTo>
                  <a:lnTo>
                    <a:pt x="257839" y="69607"/>
                  </a:lnTo>
                  <a:lnTo>
                    <a:pt x="256020" y="62146"/>
                  </a:lnTo>
                  <a:lnTo>
                    <a:pt x="254014" y="55266"/>
                  </a:lnTo>
                  <a:lnTo>
                    <a:pt x="251883" y="48775"/>
                  </a:lnTo>
                  <a:lnTo>
                    <a:pt x="249668" y="42543"/>
                  </a:lnTo>
                  <a:lnTo>
                    <a:pt x="247398" y="36482"/>
                  </a:lnTo>
                  <a:lnTo>
                    <a:pt x="244297" y="31490"/>
                  </a:lnTo>
                  <a:lnTo>
                    <a:pt x="236618" y="23403"/>
                  </a:lnTo>
                  <a:lnTo>
                    <a:pt x="232348" y="19913"/>
                  </a:lnTo>
                  <a:lnTo>
                    <a:pt x="227913" y="16633"/>
                  </a:lnTo>
                  <a:lnTo>
                    <a:pt x="223370" y="13495"/>
                  </a:lnTo>
                  <a:lnTo>
                    <a:pt x="218753" y="11402"/>
                  </a:lnTo>
                  <a:lnTo>
                    <a:pt x="214088" y="10007"/>
                  </a:lnTo>
                  <a:lnTo>
                    <a:pt x="209390" y="9077"/>
                  </a:lnTo>
                  <a:lnTo>
                    <a:pt x="204671" y="7505"/>
                  </a:lnTo>
                  <a:lnTo>
                    <a:pt x="199937" y="5504"/>
                  </a:lnTo>
                  <a:lnTo>
                    <a:pt x="195194" y="3218"/>
                  </a:lnTo>
                  <a:lnTo>
                    <a:pt x="189650" y="1693"/>
                  </a:lnTo>
                  <a:lnTo>
                    <a:pt x="183574" y="677"/>
                  </a:lnTo>
                  <a:lnTo>
                    <a:pt x="177141" y="0"/>
                  </a:lnTo>
                  <a:lnTo>
                    <a:pt x="171265" y="501"/>
                  </a:lnTo>
                  <a:lnTo>
                    <a:pt x="165761" y="1787"/>
                  </a:lnTo>
                  <a:lnTo>
                    <a:pt x="160503" y="3597"/>
                  </a:lnTo>
                  <a:lnTo>
                    <a:pt x="148312" y="8149"/>
                  </a:lnTo>
                  <a:lnTo>
                    <a:pt x="141727" y="10696"/>
                  </a:lnTo>
                  <a:lnTo>
                    <a:pt x="135750" y="13346"/>
                  </a:lnTo>
                  <a:lnTo>
                    <a:pt x="130177" y="16066"/>
                  </a:lnTo>
                  <a:lnTo>
                    <a:pt x="124875" y="18831"/>
                  </a:lnTo>
                  <a:lnTo>
                    <a:pt x="118958" y="21628"/>
                  </a:lnTo>
                  <a:lnTo>
                    <a:pt x="106035" y="27274"/>
                  </a:lnTo>
                  <a:lnTo>
                    <a:pt x="100049" y="30114"/>
                  </a:lnTo>
                  <a:lnTo>
                    <a:pt x="94470" y="32959"/>
                  </a:lnTo>
                  <a:lnTo>
                    <a:pt x="84039" y="38661"/>
                  </a:lnTo>
                  <a:lnTo>
                    <a:pt x="74111" y="44370"/>
                  </a:lnTo>
                  <a:lnTo>
                    <a:pt x="66524" y="47542"/>
                  </a:lnTo>
                  <a:lnTo>
                    <a:pt x="63389" y="48388"/>
                  </a:lnTo>
                  <a:lnTo>
                    <a:pt x="57790" y="51868"/>
                  </a:lnTo>
                  <a:lnTo>
                    <a:pt x="49976" y="58652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2"/>
            <p:cNvSpPr/>
            <p:nvPr/>
          </p:nvSpPr>
          <p:spPr>
            <a:xfrm>
              <a:off x="2378869" y="3617595"/>
              <a:ext cx="14288" cy="377190"/>
            </a:xfrm>
            <a:custGeom>
              <a:avLst/>
              <a:gdLst/>
              <a:ahLst/>
              <a:cxnLst/>
              <a:rect l="0" t="0" r="0" b="0"/>
              <a:pathLst>
                <a:path w="14288" h="377190">
                  <a:moveTo>
                    <a:pt x="7143" y="0"/>
                  </a:moveTo>
                  <a:lnTo>
                    <a:pt x="992" y="7381"/>
                  </a:lnTo>
                  <a:lnTo>
                    <a:pt x="662" y="8730"/>
                  </a:lnTo>
                  <a:lnTo>
                    <a:pt x="294" y="12770"/>
                  </a:lnTo>
                  <a:lnTo>
                    <a:pt x="58" y="23125"/>
                  </a:lnTo>
                  <a:lnTo>
                    <a:pt x="0" y="74446"/>
                  </a:lnTo>
                  <a:lnTo>
                    <a:pt x="794" y="80111"/>
                  </a:lnTo>
                  <a:lnTo>
                    <a:pt x="2116" y="85792"/>
                  </a:lnTo>
                  <a:lnTo>
                    <a:pt x="3792" y="91485"/>
                  </a:lnTo>
                  <a:lnTo>
                    <a:pt x="4909" y="98137"/>
                  </a:lnTo>
                  <a:lnTo>
                    <a:pt x="5654" y="105430"/>
                  </a:lnTo>
                  <a:lnTo>
                    <a:pt x="6150" y="113149"/>
                  </a:lnTo>
                  <a:lnTo>
                    <a:pt x="6481" y="121152"/>
                  </a:lnTo>
                  <a:lnTo>
                    <a:pt x="6849" y="137665"/>
                  </a:lnTo>
                  <a:lnTo>
                    <a:pt x="7118" y="193190"/>
                  </a:lnTo>
                  <a:lnTo>
                    <a:pt x="6332" y="203088"/>
                  </a:lnTo>
                  <a:lnTo>
                    <a:pt x="5015" y="212544"/>
                  </a:lnTo>
                  <a:lnTo>
                    <a:pt x="3343" y="221706"/>
                  </a:lnTo>
                  <a:lnTo>
                    <a:pt x="2228" y="230672"/>
                  </a:lnTo>
                  <a:lnTo>
                    <a:pt x="1486" y="239506"/>
                  </a:lnTo>
                  <a:lnTo>
                    <a:pt x="990" y="248253"/>
                  </a:lnTo>
                  <a:lnTo>
                    <a:pt x="660" y="256941"/>
                  </a:lnTo>
                  <a:lnTo>
                    <a:pt x="293" y="274216"/>
                  </a:lnTo>
                  <a:lnTo>
                    <a:pt x="989" y="282823"/>
                  </a:lnTo>
                  <a:lnTo>
                    <a:pt x="2247" y="291419"/>
                  </a:lnTo>
                  <a:lnTo>
                    <a:pt x="3878" y="300006"/>
                  </a:lnTo>
                  <a:lnTo>
                    <a:pt x="4967" y="307636"/>
                  </a:lnTo>
                  <a:lnTo>
                    <a:pt x="5692" y="314628"/>
                  </a:lnTo>
                  <a:lnTo>
                    <a:pt x="6176" y="321195"/>
                  </a:lnTo>
                  <a:lnTo>
                    <a:pt x="6498" y="327477"/>
                  </a:lnTo>
                  <a:lnTo>
                    <a:pt x="6857" y="339537"/>
                  </a:lnTo>
                  <a:lnTo>
                    <a:pt x="7746" y="344468"/>
                  </a:lnTo>
                  <a:lnTo>
                    <a:pt x="9133" y="348707"/>
                  </a:lnTo>
                  <a:lnTo>
                    <a:pt x="10851" y="352487"/>
                  </a:lnTo>
                  <a:lnTo>
                    <a:pt x="11996" y="355958"/>
                  </a:lnTo>
                  <a:lnTo>
                    <a:pt x="12760" y="359225"/>
                  </a:lnTo>
                  <a:lnTo>
                    <a:pt x="13269" y="362356"/>
                  </a:lnTo>
                  <a:lnTo>
                    <a:pt x="13608" y="365395"/>
                  </a:lnTo>
                  <a:lnTo>
                    <a:pt x="13985" y="371313"/>
                  </a:lnTo>
                  <a:lnTo>
                    <a:pt x="14287" y="377189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63"/>
            <p:cNvSpPr/>
            <p:nvPr/>
          </p:nvSpPr>
          <p:spPr>
            <a:xfrm>
              <a:off x="2253309" y="4231080"/>
              <a:ext cx="289867" cy="295095"/>
            </a:xfrm>
            <a:custGeom>
              <a:avLst/>
              <a:gdLst/>
              <a:ahLst/>
              <a:cxnLst/>
              <a:rect l="0" t="0" r="0" b="0"/>
              <a:pathLst>
                <a:path w="289867" h="295095">
                  <a:moveTo>
                    <a:pt x="4116" y="98032"/>
                  </a:moveTo>
                  <a:lnTo>
                    <a:pt x="4116" y="93481"/>
                  </a:lnTo>
                  <a:lnTo>
                    <a:pt x="3322" y="92141"/>
                  </a:lnTo>
                  <a:lnTo>
                    <a:pt x="1999" y="91247"/>
                  </a:lnTo>
                  <a:lnTo>
                    <a:pt x="323" y="90651"/>
                  </a:lnTo>
                  <a:lnTo>
                    <a:pt x="0" y="89302"/>
                  </a:lnTo>
                  <a:lnTo>
                    <a:pt x="578" y="87449"/>
                  </a:lnTo>
                  <a:lnTo>
                    <a:pt x="1757" y="85262"/>
                  </a:lnTo>
                  <a:lnTo>
                    <a:pt x="3068" y="80291"/>
                  </a:lnTo>
                  <a:lnTo>
                    <a:pt x="3417" y="77632"/>
                  </a:lnTo>
                  <a:lnTo>
                    <a:pt x="5922" y="72138"/>
                  </a:lnTo>
                  <a:lnTo>
                    <a:pt x="10475" y="65568"/>
                  </a:lnTo>
                  <a:lnTo>
                    <a:pt x="17790" y="56299"/>
                  </a:lnTo>
                  <a:lnTo>
                    <a:pt x="26333" y="48369"/>
                  </a:lnTo>
                  <a:lnTo>
                    <a:pt x="30833" y="44921"/>
                  </a:lnTo>
                  <a:lnTo>
                    <a:pt x="35421" y="40717"/>
                  </a:lnTo>
                  <a:lnTo>
                    <a:pt x="40067" y="36009"/>
                  </a:lnTo>
                  <a:lnTo>
                    <a:pt x="44752" y="30966"/>
                  </a:lnTo>
                  <a:lnTo>
                    <a:pt x="49463" y="26651"/>
                  </a:lnTo>
                  <a:lnTo>
                    <a:pt x="54191" y="22823"/>
                  </a:lnTo>
                  <a:lnTo>
                    <a:pt x="58931" y="19317"/>
                  </a:lnTo>
                  <a:lnTo>
                    <a:pt x="63678" y="16028"/>
                  </a:lnTo>
                  <a:lnTo>
                    <a:pt x="73186" y="9834"/>
                  </a:lnTo>
                  <a:lnTo>
                    <a:pt x="87464" y="991"/>
                  </a:lnTo>
                  <a:lnTo>
                    <a:pt x="92225" y="0"/>
                  </a:lnTo>
                  <a:lnTo>
                    <a:pt x="96986" y="293"/>
                  </a:lnTo>
                  <a:lnTo>
                    <a:pt x="101748" y="1440"/>
                  </a:lnTo>
                  <a:lnTo>
                    <a:pt x="106510" y="2205"/>
                  </a:lnTo>
                  <a:lnTo>
                    <a:pt x="111273" y="2715"/>
                  </a:lnTo>
                  <a:lnTo>
                    <a:pt x="116035" y="3054"/>
                  </a:lnTo>
                  <a:lnTo>
                    <a:pt x="120797" y="4233"/>
                  </a:lnTo>
                  <a:lnTo>
                    <a:pt x="125560" y="5972"/>
                  </a:lnTo>
                  <a:lnTo>
                    <a:pt x="134291" y="10444"/>
                  </a:lnTo>
                  <a:lnTo>
                    <a:pt x="140817" y="15606"/>
                  </a:lnTo>
                  <a:lnTo>
                    <a:pt x="146364" y="23616"/>
                  </a:lnTo>
                  <a:lnTo>
                    <a:pt x="148954" y="28419"/>
                  </a:lnTo>
                  <a:lnTo>
                    <a:pt x="151474" y="33526"/>
                  </a:lnTo>
                  <a:lnTo>
                    <a:pt x="153949" y="38836"/>
                  </a:lnTo>
                  <a:lnTo>
                    <a:pt x="156392" y="44280"/>
                  </a:lnTo>
                  <a:lnTo>
                    <a:pt x="158020" y="49815"/>
                  </a:lnTo>
                  <a:lnTo>
                    <a:pt x="159106" y="55410"/>
                  </a:lnTo>
                  <a:lnTo>
                    <a:pt x="159830" y="61045"/>
                  </a:lnTo>
                  <a:lnTo>
                    <a:pt x="159519" y="67659"/>
                  </a:lnTo>
                  <a:lnTo>
                    <a:pt x="158518" y="74926"/>
                  </a:lnTo>
                  <a:lnTo>
                    <a:pt x="157057" y="82628"/>
                  </a:lnTo>
                  <a:lnTo>
                    <a:pt x="155289" y="90620"/>
                  </a:lnTo>
                  <a:lnTo>
                    <a:pt x="151208" y="107120"/>
                  </a:lnTo>
                  <a:lnTo>
                    <a:pt x="144448" y="132474"/>
                  </a:lnTo>
                  <a:lnTo>
                    <a:pt x="141327" y="140044"/>
                  </a:lnTo>
                  <a:lnTo>
                    <a:pt x="137659" y="146995"/>
                  </a:lnTo>
                  <a:lnTo>
                    <a:pt x="133626" y="153534"/>
                  </a:lnTo>
                  <a:lnTo>
                    <a:pt x="124911" y="168420"/>
                  </a:lnTo>
                  <a:lnTo>
                    <a:pt x="120365" y="176389"/>
                  </a:lnTo>
                  <a:lnTo>
                    <a:pt x="116540" y="182656"/>
                  </a:lnTo>
                  <a:lnTo>
                    <a:pt x="113196" y="187785"/>
                  </a:lnTo>
                  <a:lnTo>
                    <a:pt x="107365" y="196977"/>
                  </a:lnTo>
                  <a:lnTo>
                    <a:pt x="104699" y="202095"/>
                  </a:lnTo>
                  <a:lnTo>
                    <a:pt x="102127" y="207413"/>
                  </a:lnTo>
                  <a:lnTo>
                    <a:pt x="98826" y="212862"/>
                  </a:lnTo>
                  <a:lnTo>
                    <a:pt x="95037" y="218401"/>
                  </a:lnTo>
                  <a:lnTo>
                    <a:pt x="90924" y="223997"/>
                  </a:lnTo>
                  <a:lnTo>
                    <a:pt x="82120" y="235296"/>
                  </a:lnTo>
                  <a:lnTo>
                    <a:pt x="77550" y="240977"/>
                  </a:lnTo>
                  <a:lnTo>
                    <a:pt x="72472" y="249828"/>
                  </a:lnTo>
                  <a:lnTo>
                    <a:pt x="71118" y="253522"/>
                  </a:lnTo>
                  <a:lnTo>
                    <a:pt x="68628" y="256937"/>
                  </a:lnTo>
                  <a:lnTo>
                    <a:pt x="61627" y="263271"/>
                  </a:lnTo>
                  <a:lnTo>
                    <a:pt x="55341" y="269262"/>
                  </a:lnTo>
                  <a:lnTo>
                    <a:pt x="47285" y="277849"/>
                  </a:lnTo>
                  <a:lnTo>
                    <a:pt x="39934" y="286509"/>
                  </a:lnTo>
                  <a:lnTo>
                    <a:pt x="43656" y="291143"/>
                  </a:lnTo>
                  <a:lnTo>
                    <a:pt x="45557" y="292495"/>
                  </a:lnTo>
                  <a:lnTo>
                    <a:pt x="49786" y="293998"/>
                  </a:lnTo>
                  <a:lnTo>
                    <a:pt x="56630" y="294844"/>
                  </a:lnTo>
                  <a:lnTo>
                    <a:pt x="63438" y="295041"/>
                  </a:lnTo>
                  <a:lnTo>
                    <a:pt x="67477" y="295094"/>
                  </a:lnTo>
                  <a:lnTo>
                    <a:pt x="97364" y="292613"/>
                  </a:lnTo>
                  <a:lnTo>
                    <a:pt x="135253" y="289287"/>
                  </a:lnTo>
                  <a:lnTo>
                    <a:pt x="160030" y="287809"/>
                  </a:lnTo>
                  <a:lnTo>
                    <a:pt x="169971" y="286462"/>
                  </a:lnTo>
                  <a:lnTo>
                    <a:pt x="178980" y="284612"/>
                  </a:lnTo>
                  <a:lnTo>
                    <a:pt x="187367" y="282427"/>
                  </a:lnTo>
                  <a:lnTo>
                    <a:pt x="195339" y="280969"/>
                  </a:lnTo>
                  <a:lnTo>
                    <a:pt x="203036" y="279998"/>
                  </a:lnTo>
                  <a:lnTo>
                    <a:pt x="210548" y="279350"/>
                  </a:lnTo>
                  <a:lnTo>
                    <a:pt x="217937" y="278918"/>
                  </a:lnTo>
                  <a:lnTo>
                    <a:pt x="232497" y="278438"/>
                  </a:lnTo>
                  <a:lnTo>
                    <a:pt x="265616" y="278088"/>
                  </a:lnTo>
                  <a:lnTo>
                    <a:pt x="289866" y="278054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64"/>
            <p:cNvSpPr/>
            <p:nvPr/>
          </p:nvSpPr>
          <p:spPr>
            <a:xfrm>
              <a:off x="2214562" y="4931695"/>
              <a:ext cx="241440" cy="304759"/>
            </a:xfrm>
            <a:custGeom>
              <a:avLst/>
              <a:gdLst/>
              <a:ahLst/>
              <a:cxnLst/>
              <a:rect l="0" t="0" r="0" b="0"/>
              <a:pathLst>
                <a:path w="241440" h="304759">
                  <a:moveTo>
                    <a:pt x="0" y="66072"/>
                  </a:moveTo>
                  <a:lnTo>
                    <a:pt x="3793" y="61521"/>
                  </a:lnTo>
                  <a:lnTo>
                    <a:pt x="5703" y="60180"/>
                  </a:lnTo>
                  <a:lnTo>
                    <a:pt x="9943" y="58691"/>
                  </a:lnTo>
                  <a:lnTo>
                    <a:pt x="12185" y="56389"/>
                  </a:lnTo>
                  <a:lnTo>
                    <a:pt x="16793" y="48751"/>
                  </a:lnTo>
                  <a:lnTo>
                    <a:pt x="23603" y="41546"/>
                  </a:lnTo>
                  <a:lnTo>
                    <a:pt x="27642" y="38292"/>
                  </a:lnTo>
                  <a:lnTo>
                    <a:pt x="40653" y="31359"/>
                  </a:lnTo>
                  <a:lnTo>
                    <a:pt x="82626" y="10957"/>
                  </a:lnTo>
                  <a:lnTo>
                    <a:pt x="98740" y="4564"/>
                  </a:lnTo>
                  <a:lnTo>
                    <a:pt x="110277" y="1254"/>
                  </a:lnTo>
                  <a:lnTo>
                    <a:pt x="118762" y="0"/>
                  </a:lnTo>
                  <a:lnTo>
                    <a:pt x="125212" y="117"/>
                  </a:lnTo>
                  <a:lnTo>
                    <a:pt x="130306" y="1147"/>
                  </a:lnTo>
                  <a:lnTo>
                    <a:pt x="134496" y="2786"/>
                  </a:lnTo>
                  <a:lnTo>
                    <a:pt x="141268" y="7148"/>
                  </a:lnTo>
                  <a:lnTo>
                    <a:pt x="144185" y="9644"/>
                  </a:lnTo>
                  <a:lnTo>
                    <a:pt x="146129" y="14165"/>
                  </a:lnTo>
                  <a:lnTo>
                    <a:pt x="147426" y="20038"/>
                  </a:lnTo>
                  <a:lnTo>
                    <a:pt x="148290" y="26810"/>
                  </a:lnTo>
                  <a:lnTo>
                    <a:pt x="148866" y="33230"/>
                  </a:lnTo>
                  <a:lnTo>
                    <a:pt x="149251" y="39415"/>
                  </a:lnTo>
                  <a:lnTo>
                    <a:pt x="149507" y="45444"/>
                  </a:lnTo>
                  <a:lnTo>
                    <a:pt x="148884" y="51367"/>
                  </a:lnTo>
                  <a:lnTo>
                    <a:pt x="147674" y="57221"/>
                  </a:lnTo>
                  <a:lnTo>
                    <a:pt x="146075" y="63029"/>
                  </a:lnTo>
                  <a:lnTo>
                    <a:pt x="144214" y="68806"/>
                  </a:lnTo>
                  <a:lnTo>
                    <a:pt x="142180" y="74562"/>
                  </a:lnTo>
                  <a:lnTo>
                    <a:pt x="137804" y="86038"/>
                  </a:lnTo>
                  <a:lnTo>
                    <a:pt x="133213" y="97489"/>
                  </a:lnTo>
                  <a:lnTo>
                    <a:pt x="130083" y="102256"/>
                  </a:lnTo>
                  <a:lnTo>
                    <a:pt x="126410" y="106388"/>
                  </a:lnTo>
                  <a:lnTo>
                    <a:pt x="118888" y="113517"/>
                  </a:lnTo>
                  <a:lnTo>
                    <a:pt x="112900" y="119862"/>
                  </a:lnTo>
                  <a:lnTo>
                    <a:pt x="110985" y="122887"/>
                  </a:lnTo>
                  <a:lnTo>
                    <a:pt x="108858" y="128788"/>
                  </a:lnTo>
                  <a:lnTo>
                    <a:pt x="107497" y="130743"/>
                  </a:lnTo>
                  <a:lnTo>
                    <a:pt x="105796" y="132046"/>
                  </a:lnTo>
                  <a:lnTo>
                    <a:pt x="101790" y="133494"/>
                  </a:lnTo>
                  <a:lnTo>
                    <a:pt x="94866" y="134423"/>
                  </a:lnTo>
                  <a:lnTo>
                    <a:pt x="92986" y="134639"/>
                  </a:lnTo>
                  <a:lnTo>
                    <a:pt x="92903" y="130097"/>
                  </a:lnTo>
                  <a:lnTo>
                    <a:pt x="93685" y="128758"/>
                  </a:lnTo>
                  <a:lnTo>
                    <a:pt x="95001" y="127865"/>
                  </a:lnTo>
                  <a:lnTo>
                    <a:pt x="96671" y="127270"/>
                  </a:lnTo>
                  <a:lnTo>
                    <a:pt x="100644" y="124069"/>
                  </a:lnTo>
                  <a:lnTo>
                    <a:pt x="107343" y="116911"/>
                  </a:lnTo>
                  <a:lnTo>
                    <a:pt x="112796" y="111527"/>
                  </a:lnTo>
                  <a:lnTo>
                    <a:pt x="116472" y="108758"/>
                  </a:lnTo>
                  <a:lnTo>
                    <a:pt x="120511" y="105959"/>
                  </a:lnTo>
                  <a:lnTo>
                    <a:pt x="129231" y="100310"/>
                  </a:lnTo>
                  <a:lnTo>
                    <a:pt x="133779" y="97470"/>
                  </a:lnTo>
                  <a:lnTo>
                    <a:pt x="138399" y="95577"/>
                  </a:lnTo>
                  <a:lnTo>
                    <a:pt x="143066" y="94314"/>
                  </a:lnTo>
                  <a:lnTo>
                    <a:pt x="147765" y="93473"/>
                  </a:lnTo>
                  <a:lnTo>
                    <a:pt x="153278" y="91959"/>
                  </a:lnTo>
                  <a:lnTo>
                    <a:pt x="159335" y="89998"/>
                  </a:lnTo>
                  <a:lnTo>
                    <a:pt x="165755" y="87737"/>
                  </a:lnTo>
                  <a:lnTo>
                    <a:pt x="171622" y="87183"/>
                  </a:lnTo>
                  <a:lnTo>
                    <a:pt x="177121" y="87766"/>
                  </a:lnTo>
                  <a:lnTo>
                    <a:pt x="182375" y="89108"/>
                  </a:lnTo>
                  <a:lnTo>
                    <a:pt x="187464" y="90001"/>
                  </a:lnTo>
                  <a:lnTo>
                    <a:pt x="192445" y="90598"/>
                  </a:lnTo>
                  <a:lnTo>
                    <a:pt x="197353" y="90995"/>
                  </a:lnTo>
                  <a:lnTo>
                    <a:pt x="202212" y="92213"/>
                  </a:lnTo>
                  <a:lnTo>
                    <a:pt x="207039" y="93977"/>
                  </a:lnTo>
                  <a:lnTo>
                    <a:pt x="211845" y="96105"/>
                  </a:lnTo>
                  <a:lnTo>
                    <a:pt x="215842" y="99429"/>
                  </a:lnTo>
                  <a:lnTo>
                    <a:pt x="222401" y="108203"/>
                  </a:lnTo>
                  <a:lnTo>
                    <a:pt x="225261" y="113209"/>
                  </a:lnTo>
                  <a:lnTo>
                    <a:pt x="227961" y="118452"/>
                  </a:lnTo>
                  <a:lnTo>
                    <a:pt x="230556" y="123852"/>
                  </a:lnTo>
                  <a:lnTo>
                    <a:pt x="235555" y="132392"/>
                  </a:lnTo>
                  <a:lnTo>
                    <a:pt x="237999" y="136003"/>
                  </a:lnTo>
                  <a:lnTo>
                    <a:pt x="239628" y="141268"/>
                  </a:lnTo>
                  <a:lnTo>
                    <a:pt x="240715" y="147635"/>
                  </a:lnTo>
                  <a:lnTo>
                    <a:pt x="241439" y="154737"/>
                  </a:lnTo>
                  <a:lnTo>
                    <a:pt x="241128" y="162329"/>
                  </a:lnTo>
                  <a:lnTo>
                    <a:pt x="240127" y="170249"/>
                  </a:lnTo>
                  <a:lnTo>
                    <a:pt x="238666" y="178386"/>
                  </a:lnTo>
                  <a:lnTo>
                    <a:pt x="236898" y="185716"/>
                  </a:lnTo>
                  <a:lnTo>
                    <a:pt x="234926" y="192507"/>
                  </a:lnTo>
                  <a:lnTo>
                    <a:pt x="232817" y="198939"/>
                  </a:lnTo>
                  <a:lnTo>
                    <a:pt x="228358" y="213707"/>
                  </a:lnTo>
                  <a:lnTo>
                    <a:pt x="226057" y="221645"/>
                  </a:lnTo>
                  <a:lnTo>
                    <a:pt x="222936" y="228843"/>
                  </a:lnTo>
                  <a:lnTo>
                    <a:pt x="219268" y="235546"/>
                  </a:lnTo>
                  <a:lnTo>
                    <a:pt x="215235" y="241920"/>
                  </a:lnTo>
                  <a:lnTo>
                    <a:pt x="210959" y="248074"/>
                  </a:lnTo>
                  <a:lnTo>
                    <a:pt x="206520" y="254081"/>
                  </a:lnTo>
                  <a:lnTo>
                    <a:pt x="201974" y="259992"/>
                  </a:lnTo>
                  <a:lnTo>
                    <a:pt x="197356" y="264885"/>
                  </a:lnTo>
                  <a:lnTo>
                    <a:pt x="192689" y="269099"/>
                  </a:lnTo>
                  <a:lnTo>
                    <a:pt x="187990" y="272860"/>
                  </a:lnTo>
                  <a:lnTo>
                    <a:pt x="183271" y="276321"/>
                  </a:lnTo>
                  <a:lnTo>
                    <a:pt x="178537" y="279581"/>
                  </a:lnTo>
                  <a:lnTo>
                    <a:pt x="173793" y="282706"/>
                  </a:lnTo>
                  <a:lnTo>
                    <a:pt x="168250" y="285743"/>
                  </a:lnTo>
                  <a:lnTo>
                    <a:pt x="162173" y="288719"/>
                  </a:lnTo>
                  <a:lnTo>
                    <a:pt x="155740" y="291656"/>
                  </a:lnTo>
                  <a:lnTo>
                    <a:pt x="149864" y="293614"/>
                  </a:lnTo>
                  <a:lnTo>
                    <a:pt x="144359" y="294919"/>
                  </a:lnTo>
                  <a:lnTo>
                    <a:pt x="139103" y="295789"/>
                  </a:lnTo>
                  <a:lnTo>
                    <a:pt x="133216" y="297322"/>
                  </a:lnTo>
                  <a:lnTo>
                    <a:pt x="126911" y="299296"/>
                  </a:lnTo>
                  <a:lnTo>
                    <a:pt x="120326" y="301565"/>
                  </a:lnTo>
                  <a:lnTo>
                    <a:pt x="115142" y="303078"/>
                  </a:lnTo>
                  <a:lnTo>
                    <a:pt x="110893" y="304086"/>
                  </a:lnTo>
                  <a:lnTo>
                    <a:pt x="107266" y="304758"/>
                  </a:lnTo>
                  <a:lnTo>
                    <a:pt x="102467" y="304254"/>
                  </a:lnTo>
                  <a:lnTo>
                    <a:pt x="96886" y="302965"/>
                  </a:lnTo>
                  <a:lnTo>
                    <a:pt x="90785" y="301153"/>
                  </a:lnTo>
                  <a:lnTo>
                    <a:pt x="85923" y="299946"/>
                  </a:lnTo>
                  <a:lnTo>
                    <a:pt x="78405" y="298603"/>
                  </a:lnTo>
                  <a:lnTo>
                    <a:pt x="74495" y="298245"/>
                  </a:lnTo>
                  <a:lnTo>
                    <a:pt x="70301" y="298007"/>
                  </a:lnTo>
                  <a:lnTo>
                    <a:pt x="65917" y="297848"/>
                  </a:lnTo>
                  <a:lnTo>
                    <a:pt x="62201" y="296789"/>
                  </a:lnTo>
                  <a:lnTo>
                    <a:pt x="55955" y="293074"/>
                  </a:lnTo>
                  <a:lnTo>
                    <a:pt x="51769" y="290176"/>
                  </a:lnTo>
                  <a:lnTo>
                    <a:pt x="48673" y="289499"/>
                  </a:lnTo>
                  <a:lnTo>
                    <a:pt x="42863" y="288957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65"/>
            <p:cNvSpPr/>
            <p:nvPr/>
          </p:nvSpPr>
          <p:spPr>
            <a:xfrm>
              <a:off x="2221734" y="5477827"/>
              <a:ext cx="221429" cy="170107"/>
            </a:xfrm>
            <a:custGeom>
              <a:avLst/>
              <a:gdLst/>
              <a:ahLst/>
              <a:cxnLst/>
              <a:rect l="0" t="0" r="0" b="0"/>
              <a:pathLst>
                <a:path w="221429" h="170107">
                  <a:moveTo>
                    <a:pt x="42834" y="0"/>
                  </a:moveTo>
                  <a:lnTo>
                    <a:pt x="36684" y="0"/>
                  </a:lnTo>
                  <a:lnTo>
                    <a:pt x="36353" y="953"/>
                  </a:lnTo>
                  <a:lnTo>
                    <a:pt x="35985" y="4551"/>
                  </a:lnTo>
                  <a:lnTo>
                    <a:pt x="35093" y="6844"/>
                  </a:lnTo>
                  <a:lnTo>
                    <a:pt x="31986" y="11932"/>
                  </a:lnTo>
                  <a:lnTo>
                    <a:pt x="30839" y="15574"/>
                  </a:lnTo>
                  <a:lnTo>
                    <a:pt x="30075" y="19908"/>
                  </a:lnTo>
                  <a:lnTo>
                    <a:pt x="29566" y="24702"/>
                  </a:lnTo>
                  <a:lnTo>
                    <a:pt x="29226" y="29803"/>
                  </a:lnTo>
                  <a:lnTo>
                    <a:pt x="29000" y="35109"/>
                  </a:lnTo>
                  <a:lnTo>
                    <a:pt x="28849" y="40551"/>
                  </a:lnTo>
                  <a:lnTo>
                    <a:pt x="27954" y="46084"/>
                  </a:lnTo>
                  <a:lnTo>
                    <a:pt x="26565" y="51678"/>
                  </a:lnTo>
                  <a:lnTo>
                    <a:pt x="22903" y="63925"/>
                  </a:lnTo>
                  <a:lnTo>
                    <a:pt x="18630" y="78894"/>
                  </a:lnTo>
                  <a:lnTo>
                    <a:pt x="17173" y="85933"/>
                  </a:lnTo>
                  <a:lnTo>
                    <a:pt x="16202" y="92532"/>
                  </a:lnTo>
                  <a:lnTo>
                    <a:pt x="15555" y="98836"/>
                  </a:lnTo>
                  <a:lnTo>
                    <a:pt x="15123" y="103990"/>
                  </a:lnTo>
                  <a:lnTo>
                    <a:pt x="14835" y="108380"/>
                  </a:lnTo>
                  <a:lnTo>
                    <a:pt x="14643" y="112258"/>
                  </a:lnTo>
                  <a:lnTo>
                    <a:pt x="13722" y="116749"/>
                  </a:lnTo>
                  <a:lnTo>
                    <a:pt x="12313" y="121648"/>
                  </a:lnTo>
                  <a:lnTo>
                    <a:pt x="10581" y="126818"/>
                  </a:lnTo>
                  <a:lnTo>
                    <a:pt x="9426" y="131219"/>
                  </a:lnTo>
                  <a:lnTo>
                    <a:pt x="8656" y="135104"/>
                  </a:lnTo>
                  <a:lnTo>
                    <a:pt x="8142" y="138647"/>
                  </a:lnTo>
                  <a:lnTo>
                    <a:pt x="7006" y="141961"/>
                  </a:lnTo>
                  <a:lnTo>
                    <a:pt x="5455" y="145123"/>
                  </a:lnTo>
                  <a:lnTo>
                    <a:pt x="3627" y="148184"/>
                  </a:lnTo>
                  <a:lnTo>
                    <a:pt x="2409" y="151177"/>
                  </a:lnTo>
                  <a:lnTo>
                    <a:pt x="1597" y="154124"/>
                  </a:lnTo>
                  <a:lnTo>
                    <a:pt x="293" y="161149"/>
                  </a:lnTo>
                  <a:lnTo>
                    <a:pt x="115" y="164649"/>
                  </a:lnTo>
                  <a:lnTo>
                    <a:pt x="0" y="170106"/>
                  </a:lnTo>
                  <a:lnTo>
                    <a:pt x="5547" y="168649"/>
                  </a:lnTo>
                  <a:lnTo>
                    <a:pt x="26527" y="161950"/>
                  </a:lnTo>
                  <a:lnTo>
                    <a:pt x="35931" y="158449"/>
                  </a:lnTo>
                  <a:lnTo>
                    <a:pt x="43789" y="155163"/>
                  </a:lnTo>
                  <a:lnTo>
                    <a:pt x="50615" y="152020"/>
                  </a:lnTo>
                  <a:lnTo>
                    <a:pt x="56752" y="148971"/>
                  </a:lnTo>
                  <a:lnTo>
                    <a:pt x="62432" y="145987"/>
                  </a:lnTo>
                  <a:lnTo>
                    <a:pt x="72976" y="140131"/>
                  </a:lnTo>
                  <a:lnTo>
                    <a:pt x="97496" y="125745"/>
                  </a:lnTo>
                  <a:lnTo>
                    <a:pt x="111859" y="117162"/>
                  </a:lnTo>
                  <a:lnTo>
                    <a:pt x="117425" y="115256"/>
                  </a:lnTo>
                  <a:lnTo>
                    <a:pt x="123518" y="113984"/>
                  </a:lnTo>
                  <a:lnTo>
                    <a:pt x="129961" y="113137"/>
                  </a:lnTo>
                  <a:lnTo>
                    <a:pt x="135844" y="112572"/>
                  </a:lnTo>
                  <a:lnTo>
                    <a:pt x="141353" y="112196"/>
                  </a:lnTo>
                  <a:lnTo>
                    <a:pt x="151708" y="111777"/>
                  </a:lnTo>
                  <a:lnTo>
                    <a:pt x="171291" y="111509"/>
                  </a:lnTo>
                  <a:lnTo>
                    <a:pt x="198601" y="111447"/>
                  </a:lnTo>
                  <a:lnTo>
                    <a:pt x="202241" y="112398"/>
                  </a:lnTo>
                  <a:lnTo>
                    <a:pt x="211157" y="117335"/>
                  </a:lnTo>
                  <a:lnTo>
                    <a:pt x="218032" y="119221"/>
                  </a:lnTo>
                  <a:lnTo>
                    <a:pt x="221428" y="12001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66"/>
            <p:cNvSpPr/>
            <p:nvPr/>
          </p:nvSpPr>
          <p:spPr>
            <a:xfrm>
              <a:off x="2371732" y="5486400"/>
              <a:ext cx="42856" cy="360046"/>
            </a:xfrm>
            <a:custGeom>
              <a:avLst/>
              <a:gdLst/>
              <a:ahLst/>
              <a:cxnLst/>
              <a:rect l="0" t="0" r="0" b="0"/>
              <a:pathLst>
                <a:path w="42856" h="360046">
                  <a:moveTo>
                    <a:pt x="7136" y="0"/>
                  </a:moveTo>
                  <a:lnTo>
                    <a:pt x="986" y="0"/>
                  </a:lnTo>
                  <a:lnTo>
                    <a:pt x="655" y="953"/>
                  </a:lnTo>
                  <a:lnTo>
                    <a:pt x="80" y="11931"/>
                  </a:lnTo>
                  <a:lnTo>
                    <a:pt x="0" y="45101"/>
                  </a:lnTo>
                  <a:lnTo>
                    <a:pt x="791" y="52927"/>
                  </a:lnTo>
                  <a:lnTo>
                    <a:pt x="2113" y="61002"/>
                  </a:lnTo>
                  <a:lnTo>
                    <a:pt x="3787" y="69243"/>
                  </a:lnTo>
                  <a:lnTo>
                    <a:pt x="4904" y="77595"/>
                  </a:lnTo>
                  <a:lnTo>
                    <a:pt x="5648" y="86020"/>
                  </a:lnTo>
                  <a:lnTo>
                    <a:pt x="6144" y="94494"/>
                  </a:lnTo>
                  <a:lnTo>
                    <a:pt x="7269" y="103953"/>
                  </a:lnTo>
                  <a:lnTo>
                    <a:pt x="8812" y="114070"/>
                  </a:lnTo>
                  <a:lnTo>
                    <a:pt x="10635" y="124624"/>
                  </a:lnTo>
                  <a:lnTo>
                    <a:pt x="11850" y="135470"/>
                  </a:lnTo>
                  <a:lnTo>
                    <a:pt x="12660" y="146511"/>
                  </a:lnTo>
                  <a:lnTo>
                    <a:pt x="13200" y="157681"/>
                  </a:lnTo>
                  <a:lnTo>
                    <a:pt x="14354" y="167986"/>
                  </a:lnTo>
                  <a:lnTo>
                    <a:pt x="15917" y="177713"/>
                  </a:lnTo>
                  <a:lnTo>
                    <a:pt x="17752" y="187055"/>
                  </a:lnTo>
                  <a:lnTo>
                    <a:pt x="18976" y="197093"/>
                  </a:lnTo>
                  <a:lnTo>
                    <a:pt x="19792" y="207596"/>
                  </a:lnTo>
                  <a:lnTo>
                    <a:pt x="20336" y="218407"/>
                  </a:lnTo>
                  <a:lnTo>
                    <a:pt x="20940" y="238040"/>
                  </a:lnTo>
                  <a:lnTo>
                    <a:pt x="21102" y="247275"/>
                  </a:lnTo>
                  <a:lnTo>
                    <a:pt x="22003" y="257243"/>
                  </a:lnTo>
                  <a:lnTo>
                    <a:pt x="23397" y="267698"/>
                  </a:lnTo>
                  <a:lnTo>
                    <a:pt x="25121" y="278477"/>
                  </a:lnTo>
                  <a:lnTo>
                    <a:pt x="26270" y="287569"/>
                  </a:lnTo>
                  <a:lnTo>
                    <a:pt x="27036" y="295535"/>
                  </a:lnTo>
                  <a:lnTo>
                    <a:pt x="27547" y="302750"/>
                  </a:lnTo>
                  <a:lnTo>
                    <a:pt x="28680" y="310419"/>
                  </a:lnTo>
                  <a:lnTo>
                    <a:pt x="30230" y="318388"/>
                  </a:lnTo>
                  <a:lnTo>
                    <a:pt x="32057" y="326559"/>
                  </a:lnTo>
                  <a:lnTo>
                    <a:pt x="34069" y="332958"/>
                  </a:lnTo>
                  <a:lnTo>
                    <a:pt x="36204" y="338177"/>
                  </a:lnTo>
                  <a:lnTo>
                    <a:pt x="38421" y="342609"/>
                  </a:lnTo>
                  <a:lnTo>
                    <a:pt x="39899" y="346516"/>
                  </a:lnTo>
                  <a:lnTo>
                    <a:pt x="40884" y="350073"/>
                  </a:lnTo>
                  <a:lnTo>
                    <a:pt x="42855" y="36004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67"/>
            <p:cNvSpPr/>
            <p:nvPr/>
          </p:nvSpPr>
          <p:spPr>
            <a:xfrm>
              <a:off x="2128837" y="6172200"/>
              <a:ext cx="221457" cy="420053"/>
            </a:xfrm>
            <a:custGeom>
              <a:avLst/>
              <a:gdLst/>
              <a:ahLst/>
              <a:cxnLst/>
              <a:rect l="0" t="0" r="0" b="0"/>
              <a:pathLst>
                <a:path w="221457" h="420053">
                  <a:moveTo>
                    <a:pt x="221456" y="0"/>
                  </a:moveTo>
                  <a:lnTo>
                    <a:pt x="197546" y="0"/>
                  </a:lnTo>
                  <a:lnTo>
                    <a:pt x="195197" y="953"/>
                  </a:lnTo>
                  <a:lnTo>
                    <a:pt x="190471" y="4551"/>
                  </a:lnTo>
                  <a:lnTo>
                    <a:pt x="179368" y="6843"/>
                  </a:lnTo>
                  <a:lnTo>
                    <a:pt x="162441" y="9325"/>
                  </a:lnTo>
                  <a:lnTo>
                    <a:pt x="126171" y="13670"/>
                  </a:lnTo>
                  <a:lnTo>
                    <a:pt x="104759" y="15600"/>
                  </a:lnTo>
                  <a:lnTo>
                    <a:pt x="92068" y="16458"/>
                  </a:lnTo>
                  <a:lnTo>
                    <a:pt x="87573" y="16687"/>
                  </a:lnTo>
                  <a:lnTo>
                    <a:pt x="83782" y="15887"/>
                  </a:lnTo>
                  <a:lnTo>
                    <a:pt x="74654" y="11163"/>
                  </a:lnTo>
                  <a:lnTo>
                    <a:pt x="69428" y="9724"/>
                  </a:lnTo>
                  <a:lnTo>
                    <a:pt x="64459" y="9084"/>
                  </a:lnTo>
                  <a:lnTo>
                    <a:pt x="58594" y="8673"/>
                  </a:lnTo>
                  <a:lnTo>
                    <a:pt x="51686" y="8586"/>
                  </a:lnTo>
                  <a:lnTo>
                    <a:pt x="50105" y="8573"/>
                  </a:lnTo>
                  <a:lnTo>
                    <a:pt x="50015" y="20504"/>
                  </a:lnTo>
                  <a:lnTo>
                    <a:pt x="46217" y="33274"/>
                  </a:lnTo>
                  <a:lnTo>
                    <a:pt x="43856" y="44572"/>
                  </a:lnTo>
                  <a:lnTo>
                    <a:pt x="43304" y="56004"/>
                  </a:lnTo>
                  <a:lnTo>
                    <a:pt x="42993" y="75967"/>
                  </a:lnTo>
                  <a:lnTo>
                    <a:pt x="42888" y="104329"/>
                  </a:lnTo>
                  <a:lnTo>
                    <a:pt x="42086" y="111462"/>
                  </a:lnTo>
                  <a:lnTo>
                    <a:pt x="39078" y="124469"/>
                  </a:lnTo>
                  <a:lnTo>
                    <a:pt x="37212" y="136599"/>
                  </a:lnTo>
                  <a:lnTo>
                    <a:pt x="36382" y="147388"/>
                  </a:lnTo>
                  <a:lnTo>
                    <a:pt x="35915" y="158817"/>
                  </a:lnTo>
                  <a:lnTo>
                    <a:pt x="35758" y="171212"/>
                  </a:lnTo>
                  <a:lnTo>
                    <a:pt x="35727" y="178282"/>
                  </a:lnTo>
                  <a:lnTo>
                    <a:pt x="33606" y="181788"/>
                  </a:lnTo>
                  <a:lnTo>
                    <a:pt x="28662" y="188476"/>
                  </a:lnTo>
                  <a:lnTo>
                    <a:pt x="34734" y="188585"/>
                  </a:lnTo>
                  <a:lnTo>
                    <a:pt x="41243" y="181808"/>
                  </a:lnTo>
                  <a:lnTo>
                    <a:pt x="41783" y="181213"/>
                  </a:lnTo>
                  <a:lnTo>
                    <a:pt x="44500" y="180552"/>
                  </a:lnTo>
                  <a:lnTo>
                    <a:pt x="46335" y="180375"/>
                  </a:lnTo>
                  <a:lnTo>
                    <a:pt x="48352" y="179304"/>
                  </a:lnTo>
                  <a:lnTo>
                    <a:pt x="54984" y="173248"/>
                  </a:lnTo>
                  <a:lnTo>
                    <a:pt x="59627" y="168121"/>
                  </a:lnTo>
                  <a:lnTo>
                    <a:pt x="61976" y="166373"/>
                  </a:lnTo>
                  <a:lnTo>
                    <a:pt x="66703" y="164431"/>
                  </a:lnTo>
                  <a:lnTo>
                    <a:pt x="73567" y="161028"/>
                  </a:lnTo>
                  <a:lnTo>
                    <a:pt x="83324" y="155633"/>
                  </a:lnTo>
                  <a:lnTo>
                    <a:pt x="92598" y="150148"/>
                  </a:lnTo>
                  <a:lnTo>
                    <a:pt x="96657" y="148676"/>
                  </a:lnTo>
                  <a:lnTo>
                    <a:pt x="100951" y="147695"/>
                  </a:lnTo>
                  <a:lnTo>
                    <a:pt x="105400" y="147041"/>
                  </a:lnTo>
                  <a:lnTo>
                    <a:pt x="109161" y="147557"/>
                  </a:lnTo>
                  <a:lnTo>
                    <a:pt x="112461" y="148854"/>
                  </a:lnTo>
                  <a:lnTo>
                    <a:pt x="115456" y="150671"/>
                  </a:lnTo>
                  <a:lnTo>
                    <a:pt x="119039" y="151882"/>
                  </a:lnTo>
                  <a:lnTo>
                    <a:pt x="123016" y="152689"/>
                  </a:lnTo>
                  <a:lnTo>
                    <a:pt x="127254" y="153229"/>
                  </a:lnTo>
                  <a:lnTo>
                    <a:pt x="131667" y="154540"/>
                  </a:lnTo>
                  <a:lnTo>
                    <a:pt x="136197" y="156366"/>
                  </a:lnTo>
                  <a:lnTo>
                    <a:pt x="140804" y="158536"/>
                  </a:lnTo>
                  <a:lnTo>
                    <a:pt x="144670" y="161889"/>
                  </a:lnTo>
                  <a:lnTo>
                    <a:pt x="151081" y="170693"/>
                  </a:lnTo>
                  <a:lnTo>
                    <a:pt x="154695" y="174755"/>
                  </a:lnTo>
                  <a:lnTo>
                    <a:pt x="158693" y="178416"/>
                  </a:lnTo>
                  <a:lnTo>
                    <a:pt x="162945" y="181809"/>
                  </a:lnTo>
                  <a:lnTo>
                    <a:pt x="169787" y="190659"/>
                  </a:lnTo>
                  <a:lnTo>
                    <a:pt x="172723" y="195686"/>
                  </a:lnTo>
                  <a:lnTo>
                    <a:pt x="175984" y="206351"/>
                  </a:lnTo>
                  <a:lnTo>
                    <a:pt x="178228" y="217442"/>
                  </a:lnTo>
                  <a:lnTo>
                    <a:pt x="181871" y="228721"/>
                  </a:lnTo>
                  <a:lnTo>
                    <a:pt x="186136" y="240084"/>
                  </a:lnTo>
                  <a:lnTo>
                    <a:pt x="188384" y="245780"/>
                  </a:lnTo>
                  <a:lnTo>
                    <a:pt x="189883" y="252436"/>
                  </a:lnTo>
                  <a:lnTo>
                    <a:pt x="190883" y="259731"/>
                  </a:lnTo>
                  <a:lnTo>
                    <a:pt x="191549" y="267451"/>
                  </a:lnTo>
                  <a:lnTo>
                    <a:pt x="191199" y="274503"/>
                  </a:lnTo>
                  <a:lnTo>
                    <a:pt x="188694" y="287419"/>
                  </a:lnTo>
                  <a:lnTo>
                    <a:pt x="187709" y="294482"/>
                  </a:lnTo>
                  <a:lnTo>
                    <a:pt x="187052" y="302049"/>
                  </a:lnTo>
                  <a:lnTo>
                    <a:pt x="186614" y="309951"/>
                  </a:lnTo>
                  <a:lnTo>
                    <a:pt x="181559" y="322839"/>
                  </a:lnTo>
                  <a:lnTo>
                    <a:pt x="173427" y="339051"/>
                  </a:lnTo>
                  <a:lnTo>
                    <a:pt x="163243" y="357478"/>
                  </a:lnTo>
                  <a:lnTo>
                    <a:pt x="154866" y="369764"/>
                  </a:lnTo>
                  <a:lnTo>
                    <a:pt x="147694" y="377955"/>
                  </a:lnTo>
                  <a:lnTo>
                    <a:pt x="141325" y="383414"/>
                  </a:lnTo>
                  <a:lnTo>
                    <a:pt x="135492" y="388007"/>
                  </a:lnTo>
                  <a:lnTo>
                    <a:pt x="130016" y="392021"/>
                  </a:lnTo>
                  <a:lnTo>
                    <a:pt x="124777" y="395650"/>
                  </a:lnTo>
                  <a:lnTo>
                    <a:pt x="114723" y="402221"/>
                  </a:lnTo>
                  <a:lnTo>
                    <a:pt x="109820" y="405308"/>
                  </a:lnTo>
                  <a:lnTo>
                    <a:pt x="105757" y="407365"/>
                  </a:lnTo>
                  <a:lnTo>
                    <a:pt x="99126" y="409650"/>
                  </a:lnTo>
                  <a:lnTo>
                    <a:pt x="95453" y="411212"/>
                  </a:lnTo>
                  <a:lnTo>
                    <a:pt x="91417" y="413207"/>
                  </a:lnTo>
                  <a:lnTo>
                    <a:pt x="87138" y="415488"/>
                  </a:lnTo>
                  <a:lnTo>
                    <a:pt x="82699" y="417010"/>
                  </a:lnTo>
                  <a:lnTo>
                    <a:pt x="78151" y="418024"/>
                  </a:lnTo>
                  <a:lnTo>
                    <a:pt x="73532" y="418700"/>
                  </a:lnTo>
                  <a:lnTo>
                    <a:pt x="68865" y="419151"/>
                  </a:lnTo>
                  <a:lnTo>
                    <a:pt x="64166" y="419451"/>
                  </a:lnTo>
                  <a:lnTo>
                    <a:pt x="52085" y="419875"/>
                  </a:lnTo>
                  <a:lnTo>
                    <a:pt x="37580" y="420029"/>
                  </a:lnTo>
                  <a:lnTo>
                    <a:pt x="0" y="420052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68"/>
            <p:cNvSpPr/>
            <p:nvPr/>
          </p:nvSpPr>
          <p:spPr>
            <a:xfrm>
              <a:off x="4093368" y="3866207"/>
              <a:ext cx="57150" cy="38892"/>
            </a:xfrm>
            <a:custGeom>
              <a:avLst/>
              <a:gdLst/>
              <a:ahLst/>
              <a:cxnLst/>
              <a:rect l="0" t="0" r="0" b="0"/>
              <a:pathLst>
                <a:path w="57150" h="38892">
                  <a:moveTo>
                    <a:pt x="50007" y="25707"/>
                  </a:moveTo>
                  <a:lnTo>
                    <a:pt x="57063" y="25707"/>
                  </a:lnTo>
                  <a:lnTo>
                    <a:pt x="57093" y="26660"/>
                  </a:lnTo>
                  <a:lnTo>
                    <a:pt x="57149" y="34123"/>
                  </a:lnTo>
                  <a:lnTo>
                    <a:pt x="57149" y="34175"/>
                  </a:lnTo>
                  <a:lnTo>
                    <a:pt x="56356" y="34210"/>
                  </a:lnTo>
                  <a:lnTo>
                    <a:pt x="49409" y="34278"/>
                  </a:lnTo>
                  <a:lnTo>
                    <a:pt x="39373" y="34280"/>
                  </a:lnTo>
                  <a:lnTo>
                    <a:pt x="38155" y="33328"/>
                  </a:lnTo>
                  <a:lnTo>
                    <a:pt x="37343" y="31740"/>
                  </a:lnTo>
                  <a:lnTo>
                    <a:pt x="36040" y="26899"/>
                  </a:lnTo>
                  <a:lnTo>
                    <a:pt x="35933" y="25550"/>
                  </a:lnTo>
                  <a:lnTo>
                    <a:pt x="35862" y="23697"/>
                  </a:lnTo>
                  <a:lnTo>
                    <a:pt x="35782" y="19099"/>
                  </a:lnTo>
                  <a:lnTo>
                    <a:pt x="35720" y="1320"/>
                  </a:lnTo>
                  <a:lnTo>
                    <a:pt x="36514" y="877"/>
                  </a:lnTo>
                  <a:lnTo>
                    <a:pt x="37836" y="581"/>
                  </a:lnTo>
                  <a:lnTo>
                    <a:pt x="42776" y="0"/>
                  </a:lnTo>
                  <a:lnTo>
                    <a:pt x="44941" y="2535"/>
                  </a:lnTo>
                  <a:lnTo>
                    <a:pt x="49006" y="7372"/>
                  </a:lnTo>
                  <a:lnTo>
                    <a:pt x="49339" y="8721"/>
                  </a:lnTo>
                  <a:lnTo>
                    <a:pt x="49562" y="10573"/>
                  </a:lnTo>
                  <a:lnTo>
                    <a:pt x="49710" y="12761"/>
                  </a:lnTo>
                  <a:lnTo>
                    <a:pt x="49809" y="15171"/>
                  </a:lnTo>
                  <a:lnTo>
                    <a:pt x="49919" y="20390"/>
                  </a:lnTo>
                  <a:lnTo>
                    <a:pt x="49154" y="23115"/>
                  </a:lnTo>
                  <a:lnTo>
                    <a:pt x="47851" y="25884"/>
                  </a:lnTo>
                  <a:lnTo>
                    <a:pt x="43848" y="32622"/>
                  </a:lnTo>
                  <a:lnTo>
                    <a:pt x="40345" y="34127"/>
                  </a:lnTo>
                  <a:lnTo>
                    <a:pt x="34834" y="36083"/>
                  </a:lnTo>
                  <a:lnTo>
                    <a:pt x="27985" y="38340"/>
                  </a:lnTo>
                  <a:lnTo>
                    <a:pt x="22626" y="38891"/>
                  </a:lnTo>
                  <a:lnTo>
                    <a:pt x="18259" y="38306"/>
                  </a:lnTo>
                  <a:lnTo>
                    <a:pt x="9340" y="35075"/>
                  </a:lnTo>
                  <a:lnTo>
                    <a:pt x="8608" y="33858"/>
                  </a:lnTo>
                  <a:lnTo>
                    <a:pt x="8120" y="32094"/>
                  </a:lnTo>
                  <a:lnTo>
                    <a:pt x="7795" y="29965"/>
                  </a:lnTo>
                  <a:lnTo>
                    <a:pt x="6784" y="28545"/>
                  </a:lnTo>
                  <a:lnTo>
                    <a:pt x="5317" y="27600"/>
                  </a:lnTo>
                  <a:lnTo>
                    <a:pt x="0" y="25707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69"/>
            <p:cNvSpPr/>
            <p:nvPr/>
          </p:nvSpPr>
          <p:spPr>
            <a:xfrm>
              <a:off x="4286276" y="3655853"/>
              <a:ext cx="28534" cy="64609"/>
            </a:xfrm>
            <a:custGeom>
              <a:avLst/>
              <a:gdLst/>
              <a:ahLst/>
              <a:cxnLst/>
              <a:rect l="0" t="0" r="0" b="0"/>
              <a:pathLst>
                <a:path w="28534" h="64609">
                  <a:moveTo>
                    <a:pt x="14261" y="21749"/>
                  </a:moveTo>
                  <a:lnTo>
                    <a:pt x="21111" y="21749"/>
                  </a:lnTo>
                  <a:lnTo>
                    <a:pt x="22003" y="22701"/>
                  </a:lnTo>
                  <a:lnTo>
                    <a:pt x="27530" y="29130"/>
                  </a:lnTo>
                  <a:lnTo>
                    <a:pt x="27869" y="30480"/>
                  </a:lnTo>
                  <a:lnTo>
                    <a:pt x="28096" y="32332"/>
                  </a:lnTo>
                  <a:lnTo>
                    <a:pt x="28247" y="34519"/>
                  </a:lnTo>
                  <a:lnTo>
                    <a:pt x="28347" y="36930"/>
                  </a:lnTo>
                  <a:lnTo>
                    <a:pt x="28459" y="42149"/>
                  </a:lnTo>
                  <a:lnTo>
                    <a:pt x="27695" y="44874"/>
                  </a:lnTo>
                  <a:lnTo>
                    <a:pt x="26392" y="47643"/>
                  </a:lnTo>
                  <a:lnTo>
                    <a:pt x="24730" y="50442"/>
                  </a:lnTo>
                  <a:lnTo>
                    <a:pt x="23622" y="53260"/>
                  </a:lnTo>
                  <a:lnTo>
                    <a:pt x="22883" y="56091"/>
                  </a:lnTo>
                  <a:lnTo>
                    <a:pt x="22390" y="58931"/>
                  </a:lnTo>
                  <a:lnTo>
                    <a:pt x="21268" y="60825"/>
                  </a:lnTo>
                  <a:lnTo>
                    <a:pt x="19727" y="62087"/>
                  </a:lnTo>
                  <a:lnTo>
                    <a:pt x="15341" y="64113"/>
                  </a:lnTo>
                  <a:lnTo>
                    <a:pt x="14187" y="64279"/>
                  </a:lnTo>
                  <a:lnTo>
                    <a:pt x="12625" y="64390"/>
                  </a:lnTo>
                  <a:lnTo>
                    <a:pt x="7439" y="64599"/>
                  </a:lnTo>
                  <a:lnTo>
                    <a:pt x="3420" y="64608"/>
                  </a:lnTo>
                  <a:lnTo>
                    <a:pt x="2272" y="63657"/>
                  </a:lnTo>
                  <a:lnTo>
                    <a:pt x="1506" y="62070"/>
                  </a:lnTo>
                  <a:lnTo>
                    <a:pt x="996" y="60059"/>
                  </a:lnTo>
                  <a:lnTo>
                    <a:pt x="655" y="57767"/>
                  </a:lnTo>
                  <a:lnTo>
                    <a:pt x="427" y="55286"/>
                  </a:lnTo>
                  <a:lnTo>
                    <a:pt x="277" y="52679"/>
                  </a:lnTo>
                  <a:lnTo>
                    <a:pt x="175" y="49990"/>
                  </a:lnTo>
                  <a:lnTo>
                    <a:pt x="63" y="44460"/>
                  </a:lnTo>
                  <a:lnTo>
                    <a:pt x="0" y="35992"/>
                  </a:lnTo>
                  <a:lnTo>
                    <a:pt x="785" y="33150"/>
                  </a:lnTo>
                  <a:lnTo>
                    <a:pt x="2102" y="30302"/>
                  </a:lnTo>
                  <a:lnTo>
                    <a:pt x="3774" y="27451"/>
                  </a:lnTo>
                  <a:lnTo>
                    <a:pt x="4889" y="24598"/>
                  </a:lnTo>
                  <a:lnTo>
                    <a:pt x="5631" y="21743"/>
                  </a:lnTo>
                  <a:lnTo>
                    <a:pt x="6127" y="18888"/>
                  </a:lnTo>
                  <a:lnTo>
                    <a:pt x="7251" y="16032"/>
                  </a:lnTo>
                  <a:lnTo>
                    <a:pt x="8794" y="13175"/>
                  </a:lnTo>
                  <a:lnTo>
                    <a:pt x="13181" y="6297"/>
                  </a:lnTo>
                  <a:lnTo>
                    <a:pt x="14335" y="4780"/>
                  </a:lnTo>
                  <a:lnTo>
                    <a:pt x="17734" y="555"/>
                  </a:lnTo>
                  <a:lnTo>
                    <a:pt x="19751" y="0"/>
                  </a:lnTo>
                  <a:lnTo>
                    <a:pt x="21890" y="582"/>
                  </a:lnTo>
                  <a:lnTo>
                    <a:pt x="27233" y="3810"/>
                  </a:lnTo>
                  <a:lnTo>
                    <a:pt x="27672" y="5027"/>
                  </a:lnTo>
                  <a:lnTo>
                    <a:pt x="27964" y="6791"/>
                  </a:lnTo>
                  <a:lnTo>
                    <a:pt x="28159" y="8919"/>
                  </a:lnTo>
                  <a:lnTo>
                    <a:pt x="28289" y="11291"/>
                  </a:lnTo>
                  <a:lnTo>
                    <a:pt x="28375" y="13825"/>
                  </a:lnTo>
                  <a:lnTo>
                    <a:pt x="28514" y="20184"/>
                  </a:lnTo>
                  <a:lnTo>
                    <a:pt x="28533" y="23593"/>
                  </a:lnTo>
                  <a:lnTo>
                    <a:pt x="14261" y="38894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70"/>
            <p:cNvSpPr/>
            <p:nvPr/>
          </p:nvSpPr>
          <p:spPr>
            <a:xfrm>
              <a:off x="4458003" y="3463407"/>
              <a:ext cx="28247" cy="47609"/>
            </a:xfrm>
            <a:custGeom>
              <a:avLst/>
              <a:gdLst/>
              <a:ahLst/>
              <a:cxnLst/>
              <a:rect l="0" t="0" r="0" b="0"/>
              <a:pathLst>
                <a:path w="28247" h="47609">
                  <a:moveTo>
                    <a:pt x="21128" y="17027"/>
                  </a:moveTo>
                  <a:lnTo>
                    <a:pt x="21128" y="24408"/>
                  </a:lnTo>
                  <a:lnTo>
                    <a:pt x="21922" y="24806"/>
                  </a:lnTo>
                  <a:lnTo>
                    <a:pt x="23245" y="25071"/>
                  </a:lnTo>
                  <a:lnTo>
                    <a:pt x="27279" y="25495"/>
                  </a:lnTo>
                  <a:lnTo>
                    <a:pt x="27610" y="26483"/>
                  </a:lnTo>
                  <a:lnTo>
                    <a:pt x="27830" y="28093"/>
                  </a:lnTo>
                  <a:lnTo>
                    <a:pt x="28184" y="32972"/>
                  </a:lnTo>
                  <a:lnTo>
                    <a:pt x="28233" y="36179"/>
                  </a:lnTo>
                  <a:lnTo>
                    <a:pt x="28246" y="38368"/>
                  </a:lnTo>
                  <a:lnTo>
                    <a:pt x="27461" y="39827"/>
                  </a:lnTo>
                  <a:lnTo>
                    <a:pt x="26143" y="40800"/>
                  </a:lnTo>
                  <a:lnTo>
                    <a:pt x="24472" y="41448"/>
                  </a:lnTo>
                  <a:lnTo>
                    <a:pt x="22563" y="41881"/>
                  </a:lnTo>
                  <a:lnTo>
                    <a:pt x="20498" y="42169"/>
                  </a:lnTo>
                  <a:lnTo>
                    <a:pt x="18326" y="42361"/>
                  </a:lnTo>
                  <a:lnTo>
                    <a:pt x="16879" y="43442"/>
                  </a:lnTo>
                  <a:lnTo>
                    <a:pt x="15914" y="45114"/>
                  </a:lnTo>
                  <a:lnTo>
                    <a:pt x="15271" y="47182"/>
                  </a:lnTo>
                  <a:lnTo>
                    <a:pt x="14048" y="47608"/>
                  </a:lnTo>
                  <a:lnTo>
                    <a:pt x="12439" y="46940"/>
                  </a:lnTo>
                  <a:lnTo>
                    <a:pt x="7168" y="42991"/>
                  </a:lnTo>
                  <a:lnTo>
                    <a:pt x="4869" y="40314"/>
                  </a:lnTo>
                  <a:lnTo>
                    <a:pt x="3145" y="38267"/>
                  </a:lnTo>
                  <a:lnTo>
                    <a:pt x="1996" y="35949"/>
                  </a:lnTo>
                  <a:lnTo>
                    <a:pt x="1229" y="33452"/>
                  </a:lnTo>
                  <a:lnTo>
                    <a:pt x="718" y="30835"/>
                  </a:lnTo>
                  <a:lnTo>
                    <a:pt x="377" y="28138"/>
                  </a:lnTo>
                  <a:lnTo>
                    <a:pt x="151" y="25387"/>
                  </a:lnTo>
                  <a:lnTo>
                    <a:pt x="0" y="22600"/>
                  </a:lnTo>
                  <a:lnTo>
                    <a:pt x="692" y="19790"/>
                  </a:lnTo>
                  <a:lnTo>
                    <a:pt x="1948" y="16964"/>
                  </a:lnTo>
                  <a:lnTo>
                    <a:pt x="5874" y="10136"/>
                  </a:lnTo>
                  <a:lnTo>
                    <a:pt x="6196" y="8623"/>
                  </a:lnTo>
                  <a:lnTo>
                    <a:pt x="6411" y="6662"/>
                  </a:lnTo>
                  <a:lnTo>
                    <a:pt x="6554" y="4402"/>
                  </a:lnTo>
                  <a:lnTo>
                    <a:pt x="7443" y="2896"/>
                  </a:lnTo>
                  <a:lnTo>
                    <a:pt x="8830" y="1891"/>
                  </a:lnTo>
                  <a:lnTo>
                    <a:pt x="12966" y="279"/>
                  </a:lnTo>
                  <a:lnTo>
                    <a:pt x="14099" y="147"/>
                  </a:lnTo>
                  <a:lnTo>
                    <a:pt x="15648" y="59"/>
                  </a:lnTo>
                  <a:lnTo>
                    <a:pt x="17475" y="0"/>
                  </a:lnTo>
                  <a:lnTo>
                    <a:pt x="18693" y="914"/>
                  </a:lnTo>
                  <a:lnTo>
                    <a:pt x="19505" y="2475"/>
                  </a:lnTo>
                  <a:lnTo>
                    <a:pt x="20046" y="4468"/>
                  </a:lnTo>
                  <a:lnTo>
                    <a:pt x="20406" y="6750"/>
                  </a:lnTo>
                  <a:lnTo>
                    <a:pt x="20647" y="9223"/>
                  </a:lnTo>
                  <a:lnTo>
                    <a:pt x="20807" y="11825"/>
                  </a:lnTo>
                  <a:lnTo>
                    <a:pt x="20120" y="14511"/>
                  </a:lnTo>
                  <a:lnTo>
                    <a:pt x="18869" y="17255"/>
                  </a:lnTo>
                  <a:lnTo>
                    <a:pt x="17241" y="20037"/>
                  </a:lnTo>
                  <a:lnTo>
                    <a:pt x="16155" y="22844"/>
                  </a:lnTo>
                  <a:lnTo>
                    <a:pt x="15431" y="25668"/>
                  </a:lnTo>
                  <a:lnTo>
                    <a:pt x="14949" y="28503"/>
                  </a:lnTo>
                  <a:lnTo>
                    <a:pt x="13834" y="31345"/>
                  </a:lnTo>
                  <a:lnTo>
                    <a:pt x="12296" y="34193"/>
                  </a:lnTo>
                  <a:lnTo>
                    <a:pt x="6840" y="4274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71"/>
            <p:cNvSpPr/>
            <p:nvPr/>
          </p:nvSpPr>
          <p:spPr>
            <a:xfrm>
              <a:off x="4593431" y="3291839"/>
              <a:ext cx="42837" cy="59996"/>
            </a:xfrm>
            <a:custGeom>
              <a:avLst/>
              <a:gdLst/>
              <a:ahLst/>
              <a:cxnLst/>
              <a:rect l="0" t="0" r="0" b="0"/>
              <a:pathLst>
                <a:path w="42837" h="59996">
                  <a:moveTo>
                    <a:pt x="21431" y="0"/>
                  </a:moveTo>
                  <a:lnTo>
                    <a:pt x="34432" y="0"/>
                  </a:lnTo>
                  <a:lnTo>
                    <a:pt x="34861" y="953"/>
                  </a:lnTo>
                  <a:lnTo>
                    <a:pt x="35146" y="2541"/>
                  </a:lnTo>
                  <a:lnTo>
                    <a:pt x="35337" y="4552"/>
                  </a:lnTo>
                  <a:lnTo>
                    <a:pt x="36259" y="5892"/>
                  </a:lnTo>
                  <a:lnTo>
                    <a:pt x="37666" y="6786"/>
                  </a:lnTo>
                  <a:lnTo>
                    <a:pt x="39399" y="7381"/>
                  </a:lnTo>
                  <a:lnTo>
                    <a:pt x="40553" y="8731"/>
                  </a:lnTo>
                  <a:lnTo>
                    <a:pt x="41324" y="10583"/>
                  </a:lnTo>
                  <a:lnTo>
                    <a:pt x="41836" y="12771"/>
                  </a:lnTo>
                  <a:lnTo>
                    <a:pt x="42178" y="15182"/>
                  </a:lnTo>
                  <a:lnTo>
                    <a:pt x="42407" y="17741"/>
                  </a:lnTo>
                  <a:lnTo>
                    <a:pt x="42559" y="20401"/>
                  </a:lnTo>
                  <a:lnTo>
                    <a:pt x="42660" y="23125"/>
                  </a:lnTo>
                  <a:lnTo>
                    <a:pt x="42772" y="28693"/>
                  </a:lnTo>
                  <a:lnTo>
                    <a:pt x="42836" y="37183"/>
                  </a:lnTo>
                  <a:lnTo>
                    <a:pt x="42051" y="40029"/>
                  </a:lnTo>
                  <a:lnTo>
                    <a:pt x="40734" y="42879"/>
                  </a:lnTo>
                  <a:lnTo>
                    <a:pt x="39062" y="45731"/>
                  </a:lnTo>
                  <a:lnTo>
                    <a:pt x="37154" y="48585"/>
                  </a:lnTo>
                  <a:lnTo>
                    <a:pt x="35088" y="51441"/>
                  </a:lnTo>
                  <a:lnTo>
                    <a:pt x="32918" y="54296"/>
                  </a:lnTo>
                  <a:lnTo>
                    <a:pt x="30676" y="56200"/>
                  </a:lnTo>
                  <a:lnTo>
                    <a:pt x="28389" y="57470"/>
                  </a:lnTo>
                  <a:lnTo>
                    <a:pt x="26069" y="58316"/>
                  </a:lnTo>
                  <a:lnTo>
                    <a:pt x="23729" y="58880"/>
                  </a:lnTo>
                  <a:lnTo>
                    <a:pt x="21376" y="59256"/>
                  </a:lnTo>
                  <a:lnTo>
                    <a:pt x="15688" y="59860"/>
                  </a:lnTo>
                  <a:lnTo>
                    <a:pt x="14427" y="59909"/>
                  </a:lnTo>
                  <a:lnTo>
                    <a:pt x="8260" y="59995"/>
                  </a:lnTo>
                  <a:lnTo>
                    <a:pt x="7094" y="59047"/>
                  </a:lnTo>
                  <a:lnTo>
                    <a:pt x="5523" y="57462"/>
                  </a:lnTo>
                  <a:lnTo>
                    <a:pt x="3682" y="55453"/>
                  </a:lnTo>
                  <a:lnTo>
                    <a:pt x="2455" y="53162"/>
                  </a:lnTo>
                  <a:lnTo>
                    <a:pt x="1636" y="50681"/>
                  </a:lnTo>
                  <a:lnTo>
                    <a:pt x="1091" y="48076"/>
                  </a:lnTo>
                  <a:lnTo>
                    <a:pt x="727" y="45385"/>
                  </a:lnTo>
                  <a:lnTo>
                    <a:pt x="485" y="42640"/>
                  </a:lnTo>
                  <a:lnTo>
                    <a:pt x="323" y="39856"/>
                  </a:lnTo>
                  <a:lnTo>
                    <a:pt x="215" y="37049"/>
                  </a:lnTo>
                  <a:lnTo>
                    <a:pt x="96" y="31389"/>
                  </a:lnTo>
                  <a:lnTo>
                    <a:pt x="857" y="28546"/>
                  </a:lnTo>
                  <a:lnTo>
                    <a:pt x="2159" y="25698"/>
                  </a:lnTo>
                  <a:lnTo>
                    <a:pt x="6159" y="18835"/>
                  </a:lnTo>
                  <a:lnTo>
                    <a:pt x="7281" y="17319"/>
                  </a:lnTo>
                  <a:lnTo>
                    <a:pt x="13208" y="9913"/>
                  </a:lnTo>
                  <a:lnTo>
                    <a:pt x="14361" y="9466"/>
                  </a:lnTo>
                  <a:lnTo>
                    <a:pt x="15924" y="9169"/>
                  </a:lnTo>
                  <a:lnTo>
                    <a:pt x="20343" y="8691"/>
                  </a:lnTo>
                  <a:lnTo>
                    <a:pt x="21500" y="9604"/>
                  </a:lnTo>
                  <a:lnTo>
                    <a:pt x="23064" y="11165"/>
                  </a:lnTo>
                  <a:lnTo>
                    <a:pt x="27486" y="15964"/>
                  </a:lnTo>
                  <a:lnTo>
                    <a:pt x="34630" y="24423"/>
                  </a:lnTo>
                  <a:lnTo>
                    <a:pt x="34200" y="25807"/>
                  </a:lnTo>
                  <a:lnTo>
                    <a:pt x="33119" y="27682"/>
                  </a:lnTo>
                  <a:lnTo>
                    <a:pt x="29473" y="32985"/>
                  </a:lnTo>
                  <a:lnTo>
                    <a:pt x="28379" y="34373"/>
                  </a:lnTo>
                  <a:lnTo>
                    <a:pt x="25048" y="38455"/>
                  </a:lnTo>
                  <a:lnTo>
                    <a:pt x="23049" y="39924"/>
                  </a:lnTo>
                  <a:lnTo>
                    <a:pt x="20922" y="40904"/>
                  </a:lnTo>
                  <a:lnTo>
                    <a:pt x="15598" y="42476"/>
                  </a:lnTo>
                  <a:lnTo>
                    <a:pt x="15162" y="41653"/>
                  </a:lnTo>
                  <a:lnTo>
                    <a:pt x="14870" y="40151"/>
                  </a:lnTo>
                  <a:lnTo>
                    <a:pt x="0" y="1714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72"/>
            <p:cNvSpPr/>
            <p:nvPr/>
          </p:nvSpPr>
          <p:spPr>
            <a:xfrm>
              <a:off x="4758766" y="3069457"/>
              <a:ext cx="41835" cy="76527"/>
            </a:xfrm>
            <a:custGeom>
              <a:avLst/>
              <a:gdLst/>
              <a:ahLst/>
              <a:cxnLst/>
              <a:rect l="0" t="0" r="0" b="0"/>
              <a:pathLst>
                <a:path w="41835" h="76527">
                  <a:moveTo>
                    <a:pt x="34690" y="42360"/>
                  </a:moveTo>
                  <a:lnTo>
                    <a:pt x="40841" y="42360"/>
                  </a:lnTo>
                  <a:lnTo>
                    <a:pt x="39584" y="46170"/>
                  </a:lnTo>
                  <a:lnTo>
                    <a:pt x="37159" y="52520"/>
                  </a:lnTo>
                  <a:lnTo>
                    <a:pt x="29445" y="71884"/>
                  </a:lnTo>
                  <a:lnTo>
                    <a:pt x="28018" y="73473"/>
                  </a:lnTo>
                  <a:lnTo>
                    <a:pt x="26273" y="74532"/>
                  </a:lnTo>
                  <a:lnTo>
                    <a:pt x="24316" y="75238"/>
                  </a:lnTo>
                  <a:lnTo>
                    <a:pt x="22218" y="75709"/>
                  </a:lnTo>
                  <a:lnTo>
                    <a:pt x="20026" y="76023"/>
                  </a:lnTo>
                  <a:lnTo>
                    <a:pt x="17769" y="76232"/>
                  </a:lnTo>
                  <a:lnTo>
                    <a:pt x="15472" y="76371"/>
                  </a:lnTo>
                  <a:lnTo>
                    <a:pt x="10803" y="76526"/>
                  </a:lnTo>
                  <a:lnTo>
                    <a:pt x="9240" y="75615"/>
                  </a:lnTo>
                  <a:lnTo>
                    <a:pt x="8199" y="74055"/>
                  </a:lnTo>
                  <a:lnTo>
                    <a:pt x="6527" y="69258"/>
                  </a:lnTo>
                  <a:lnTo>
                    <a:pt x="5595" y="67912"/>
                  </a:lnTo>
                  <a:lnTo>
                    <a:pt x="4181" y="66062"/>
                  </a:lnTo>
                  <a:lnTo>
                    <a:pt x="2444" y="63877"/>
                  </a:lnTo>
                  <a:lnTo>
                    <a:pt x="1287" y="60514"/>
                  </a:lnTo>
                  <a:lnTo>
                    <a:pt x="515" y="56368"/>
                  </a:lnTo>
                  <a:lnTo>
                    <a:pt x="0" y="51699"/>
                  </a:lnTo>
                  <a:lnTo>
                    <a:pt x="451" y="47633"/>
                  </a:lnTo>
                  <a:lnTo>
                    <a:pt x="1546" y="43971"/>
                  </a:lnTo>
                  <a:lnTo>
                    <a:pt x="3068" y="40577"/>
                  </a:lnTo>
                  <a:lnTo>
                    <a:pt x="4084" y="37361"/>
                  </a:lnTo>
                  <a:lnTo>
                    <a:pt x="4761" y="34265"/>
                  </a:lnTo>
                  <a:lnTo>
                    <a:pt x="5213" y="31248"/>
                  </a:lnTo>
                  <a:lnTo>
                    <a:pt x="6307" y="28285"/>
                  </a:lnTo>
                  <a:lnTo>
                    <a:pt x="7831" y="25357"/>
                  </a:lnTo>
                  <a:lnTo>
                    <a:pt x="9640" y="22452"/>
                  </a:lnTo>
                  <a:lnTo>
                    <a:pt x="11640" y="19563"/>
                  </a:lnTo>
                  <a:lnTo>
                    <a:pt x="13767" y="16684"/>
                  </a:lnTo>
                  <a:lnTo>
                    <a:pt x="15978" y="13813"/>
                  </a:lnTo>
                  <a:lnTo>
                    <a:pt x="17454" y="10946"/>
                  </a:lnTo>
                  <a:lnTo>
                    <a:pt x="18437" y="8083"/>
                  </a:lnTo>
                  <a:lnTo>
                    <a:pt x="19091" y="5221"/>
                  </a:lnTo>
                  <a:lnTo>
                    <a:pt x="20322" y="3313"/>
                  </a:lnTo>
                  <a:lnTo>
                    <a:pt x="21937" y="2041"/>
                  </a:lnTo>
                  <a:lnTo>
                    <a:pt x="23807" y="1193"/>
                  </a:lnTo>
                  <a:lnTo>
                    <a:pt x="25846" y="628"/>
                  </a:lnTo>
                  <a:lnTo>
                    <a:pt x="28001" y="251"/>
                  </a:lnTo>
                  <a:lnTo>
                    <a:pt x="30231" y="0"/>
                  </a:lnTo>
                  <a:lnTo>
                    <a:pt x="31717" y="785"/>
                  </a:lnTo>
                  <a:lnTo>
                    <a:pt x="32708" y="2261"/>
                  </a:lnTo>
                  <a:lnTo>
                    <a:pt x="33369" y="4198"/>
                  </a:lnTo>
                  <a:lnTo>
                    <a:pt x="34603" y="5488"/>
                  </a:lnTo>
                  <a:lnTo>
                    <a:pt x="36220" y="6349"/>
                  </a:lnTo>
                  <a:lnTo>
                    <a:pt x="38091" y="6923"/>
                  </a:lnTo>
                  <a:lnTo>
                    <a:pt x="39339" y="8258"/>
                  </a:lnTo>
                  <a:lnTo>
                    <a:pt x="40170" y="10100"/>
                  </a:lnTo>
                  <a:lnTo>
                    <a:pt x="41834" y="16643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73"/>
            <p:cNvSpPr/>
            <p:nvPr/>
          </p:nvSpPr>
          <p:spPr>
            <a:xfrm>
              <a:off x="4922142" y="2897504"/>
              <a:ext cx="42734" cy="59968"/>
            </a:xfrm>
            <a:custGeom>
              <a:avLst/>
              <a:gdLst/>
              <a:ahLst/>
              <a:cxnLst/>
              <a:rect l="0" t="0" r="0" b="0"/>
              <a:pathLst>
                <a:path w="42734" h="59968">
                  <a:moveTo>
                    <a:pt x="7045" y="34291"/>
                  </a:moveTo>
                  <a:lnTo>
                    <a:pt x="10838" y="34291"/>
                  </a:lnTo>
                  <a:lnTo>
                    <a:pt x="11955" y="33338"/>
                  </a:lnTo>
                  <a:lnTo>
                    <a:pt x="12699" y="31750"/>
                  </a:lnTo>
                  <a:lnTo>
                    <a:pt x="13895" y="26910"/>
                  </a:lnTo>
                  <a:lnTo>
                    <a:pt x="14787" y="26513"/>
                  </a:lnTo>
                  <a:lnTo>
                    <a:pt x="16175" y="26247"/>
                  </a:lnTo>
                  <a:lnTo>
                    <a:pt x="17895" y="26071"/>
                  </a:lnTo>
                  <a:lnTo>
                    <a:pt x="20628" y="25953"/>
                  </a:lnTo>
                  <a:lnTo>
                    <a:pt x="34889" y="25739"/>
                  </a:lnTo>
                  <a:lnTo>
                    <a:pt x="41570" y="25721"/>
                  </a:lnTo>
                  <a:lnTo>
                    <a:pt x="41968" y="26672"/>
                  </a:lnTo>
                  <a:lnTo>
                    <a:pt x="42233" y="28259"/>
                  </a:lnTo>
                  <a:lnTo>
                    <a:pt x="42410" y="30270"/>
                  </a:lnTo>
                  <a:lnTo>
                    <a:pt x="42527" y="32562"/>
                  </a:lnTo>
                  <a:lnTo>
                    <a:pt x="42606" y="35043"/>
                  </a:lnTo>
                  <a:lnTo>
                    <a:pt x="42733" y="41318"/>
                  </a:lnTo>
                  <a:lnTo>
                    <a:pt x="41949" y="42786"/>
                  </a:lnTo>
                  <a:lnTo>
                    <a:pt x="40633" y="44716"/>
                  </a:lnTo>
                  <a:lnTo>
                    <a:pt x="38962" y="46956"/>
                  </a:lnTo>
                  <a:lnTo>
                    <a:pt x="37848" y="49402"/>
                  </a:lnTo>
                  <a:lnTo>
                    <a:pt x="37106" y="51985"/>
                  </a:lnTo>
                  <a:lnTo>
                    <a:pt x="36610" y="54659"/>
                  </a:lnTo>
                  <a:lnTo>
                    <a:pt x="35486" y="56442"/>
                  </a:lnTo>
                  <a:lnTo>
                    <a:pt x="33943" y="57631"/>
                  </a:lnTo>
                  <a:lnTo>
                    <a:pt x="32121" y="58423"/>
                  </a:lnTo>
                  <a:lnTo>
                    <a:pt x="30112" y="58951"/>
                  </a:lnTo>
                  <a:lnTo>
                    <a:pt x="27980" y="59304"/>
                  </a:lnTo>
                  <a:lnTo>
                    <a:pt x="25764" y="59538"/>
                  </a:lnTo>
                  <a:lnTo>
                    <a:pt x="23493" y="59695"/>
                  </a:lnTo>
                  <a:lnTo>
                    <a:pt x="18853" y="59869"/>
                  </a:lnTo>
                  <a:lnTo>
                    <a:pt x="11779" y="59967"/>
                  </a:lnTo>
                  <a:lnTo>
                    <a:pt x="10201" y="59028"/>
                  </a:lnTo>
                  <a:lnTo>
                    <a:pt x="9150" y="57450"/>
                  </a:lnTo>
                  <a:lnTo>
                    <a:pt x="8448" y="55445"/>
                  </a:lnTo>
                  <a:lnTo>
                    <a:pt x="7186" y="54109"/>
                  </a:lnTo>
                  <a:lnTo>
                    <a:pt x="5552" y="53218"/>
                  </a:lnTo>
                  <a:lnTo>
                    <a:pt x="3668" y="52623"/>
                  </a:lnTo>
                  <a:lnTo>
                    <a:pt x="2413" y="51275"/>
                  </a:lnTo>
                  <a:lnTo>
                    <a:pt x="1576" y="49423"/>
                  </a:lnTo>
                  <a:lnTo>
                    <a:pt x="1017" y="47236"/>
                  </a:lnTo>
                  <a:lnTo>
                    <a:pt x="646" y="43874"/>
                  </a:lnTo>
                  <a:lnTo>
                    <a:pt x="398" y="39727"/>
                  </a:lnTo>
                  <a:lnTo>
                    <a:pt x="122" y="30992"/>
                  </a:lnTo>
                  <a:lnTo>
                    <a:pt x="0" y="23934"/>
                  </a:lnTo>
                  <a:lnTo>
                    <a:pt x="761" y="20719"/>
                  </a:lnTo>
                  <a:lnTo>
                    <a:pt x="2062" y="17623"/>
                  </a:lnTo>
                  <a:lnTo>
                    <a:pt x="3723" y="14606"/>
                  </a:lnTo>
                  <a:lnTo>
                    <a:pt x="4831" y="11643"/>
                  </a:lnTo>
                  <a:lnTo>
                    <a:pt x="5570" y="8714"/>
                  </a:lnTo>
                  <a:lnTo>
                    <a:pt x="6061" y="5810"/>
                  </a:lnTo>
                  <a:lnTo>
                    <a:pt x="7183" y="3873"/>
                  </a:lnTo>
                  <a:lnTo>
                    <a:pt x="8724" y="2582"/>
                  </a:lnTo>
                  <a:lnTo>
                    <a:pt x="10546" y="1722"/>
                  </a:lnTo>
                  <a:lnTo>
                    <a:pt x="12555" y="1148"/>
                  </a:lnTo>
                  <a:lnTo>
                    <a:pt x="14686" y="765"/>
                  </a:lnTo>
                  <a:lnTo>
                    <a:pt x="20020" y="152"/>
                  </a:lnTo>
                  <a:lnTo>
                    <a:pt x="21251" y="101"/>
                  </a:lnTo>
                  <a:lnTo>
                    <a:pt x="28531" y="9"/>
                  </a:lnTo>
                  <a:lnTo>
                    <a:pt x="35620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74"/>
            <p:cNvSpPr/>
            <p:nvPr/>
          </p:nvSpPr>
          <p:spPr>
            <a:xfrm>
              <a:off x="5086350" y="2691907"/>
              <a:ext cx="34629" cy="68322"/>
            </a:xfrm>
            <a:custGeom>
              <a:avLst/>
              <a:gdLst/>
              <a:ahLst/>
              <a:cxnLst/>
              <a:rect l="0" t="0" r="0" b="0"/>
              <a:pathLst>
                <a:path w="34629" h="68322">
                  <a:moveTo>
                    <a:pt x="0" y="42720"/>
                  </a:moveTo>
                  <a:lnTo>
                    <a:pt x="3792" y="38169"/>
                  </a:lnTo>
                  <a:lnTo>
                    <a:pt x="5703" y="36828"/>
                  </a:lnTo>
                  <a:lnTo>
                    <a:pt x="7770" y="35935"/>
                  </a:lnTo>
                  <a:lnTo>
                    <a:pt x="9943" y="35339"/>
                  </a:lnTo>
                  <a:lnTo>
                    <a:pt x="12184" y="34942"/>
                  </a:lnTo>
                  <a:lnTo>
                    <a:pt x="14473" y="34677"/>
                  </a:lnTo>
                  <a:lnTo>
                    <a:pt x="20057" y="34252"/>
                  </a:lnTo>
                  <a:lnTo>
                    <a:pt x="21309" y="35170"/>
                  </a:lnTo>
                  <a:lnTo>
                    <a:pt x="22937" y="36734"/>
                  </a:lnTo>
                  <a:lnTo>
                    <a:pt x="28245" y="42370"/>
                  </a:lnTo>
                  <a:lnTo>
                    <a:pt x="28355" y="43439"/>
                  </a:lnTo>
                  <a:lnTo>
                    <a:pt x="28428" y="45104"/>
                  </a:lnTo>
                  <a:lnTo>
                    <a:pt x="28477" y="47167"/>
                  </a:lnTo>
                  <a:lnTo>
                    <a:pt x="27716" y="49495"/>
                  </a:lnTo>
                  <a:lnTo>
                    <a:pt x="26415" y="51999"/>
                  </a:lnTo>
                  <a:lnTo>
                    <a:pt x="22416" y="58311"/>
                  </a:lnTo>
                  <a:lnTo>
                    <a:pt x="22087" y="59782"/>
                  </a:lnTo>
                  <a:lnTo>
                    <a:pt x="21868" y="61715"/>
                  </a:lnTo>
                  <a:lnTo>
                    <a:pt x="21722" y="63955"/>
                  </a:lnTo>
                  <a:lnTo>
                    <a:pt x="20832" y="65449"/>
                  </a:lnTo>
                  <a:lnTo>
                    <a:pt x="19444" y="66446"/>
                  </a:lnTo>
                  <a:lnTo>
                    <a:pt x="17725" y="67110"/>
                  </a:lnTo>
                  <a:lnTo>
                    <a:pt x="15785" y="67552"/>
                  </a:lnTo>
                  <a:lnTo>
                    <a:pt x="13699" y="67847"/>
                  </a:lnTo>
                  <a:lnTo>
                    <a:pt x="8439" y="68321"/>
                  </a:lnTo>
                  <a:lnTo>
                    <a:pt x="7212" y="67407"/>
                  </a:lnTo>
                  <a:lnTo>
                    <a:pt x="5602" y="65846"/>
                  </a:lnTo>
                  <a:lnTo>
                    <a:pt x="3735" y="63852"/>
                  </a:lnTo>
                  <a:lnTo>
                    <a:pt x="2490" y="61571"/>
                  </a:lnTo>
                  <a:lnTo>
                    <a:pt x="1660" y="59097"/>
                  </a:lnTo>
                  <a:lnTo>
                    <a:pt x="1106" y="56496"/>
                  </a:lnTo>
                  <a:lnTo>
                    <a:pt x="737" y="53809"/>
                  </a:lnTo>
                  <a:lnTo>
                    <a:pt x="491" y="51065"/>
                  </a:lnTo>
                  <a:lnTo>
                    <a:pt x="328" y="48283"/>
                  </a:lnTo>
                  <a:lnTo>
                    <a:pt x="1013" y="45476"/>
                  </a:lnTo>
                  <a:lnTo>
                    <a:pt x="2263" y="42653"/>
                  </a:lnTo>
                  <a:lnTo>
                    <a:pt x="3889" y="39818"/>
                  </a:lnTo>
                  <a:lnTo>
                    <a:pt x="4974" y="36023"/>
                  </a:lnTo>
                  <a:lnTo>
                    <a:pt x="5697" y="31588"/>
                  </a:lnTo>
                  <a:lnTo>
                    <a:pt x="6179" y="26726"/>
                  </a:lnTo>
                  <a:lnTo>
                    <a:pt x="7294" y="23485"/>
                  </a:lnTo>
                  <a:lnTo>
                    <a:pt x="8832" y="21324"/>
                  </a:lnTo>
                  <a:lnTo>
                    <a:pt x="10650" y="19883"/>
                  </a:lnTo>
                  <a:lnTo>
                    <a:pt x="12656" y="17971"/>
                  </a:lnTo>
                  <a:lnTo>
                    <a:pt x="14787" y="15743"/>
                  </a:lnTo>
                  <a:lnTo>
                    <a:pt x="17002" y="13305"/>
                  </a:lnTo>
                  <a:lnTo>
                    <a:pt x="18478" y="10728"/>
                  </a:lnTo>
                  <a:lnTo>
                    <a:pt x="19463" y="8057"/>
                  </a:lnTo>
                  <a:lnTo>
                    <a:pt x="20118" y="5324"/>
                  </a:lnTo>
                  <a:lnTo>
                    <a:pt x="21350" y="3502"/>
                  </a:lnTo>
                  <a:lnTo>
                    <a:pt x="22964" y="2287"/>
                  </a:lnTo>
                  <a:lnTo>
                    <a:pt x="27467" y="337"/>
                  </a:lnTo>
                  <a:lnTo>
                    <a:pt x="28630" y="178"/>
                  </a:lnTo>
                  <a:lnTo>
                    <a:pt x="30199" y="71"/>
                  </a:lnTo>
                  <a:lnTo>
                    <a:pt x="32039" y="0"/>
                  </a:lnTo>
                  <a:lnTo>
                    <a:pt x="33265" y="905"/>
                  </a:lnTo>
                  <a:lnTo>
                    <a:pt x="34083" y="2461"/>
                  </a:lnTo>
                  <a:lnTo>
                    <a:pt x="34628" y="4451"/>
                  </a:lnTo>
                  <a:lnTo>
                    <a:pt x="34198" y="6730"/>
                  </a:lnTo>
                  <a:lnTo>
                    <a:pt x="33118" y="9201"/>
                  </a:lnTo>
                  <a:lnTo>
                    <a:pt x="28575" y="17003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75"/>
            <p:cNvSpPr/>
            <p:nvPr/>
          </p:nvSpPr>
          <p:spPr>
            <a:xfrm>
              <a:off x="5243607" y="2539150"/>
              <a:ext cx="34422" cy="49704"/>
            </a:xfrm>
            <a:custGeom>
              <a:avLst/>
              <a:gdLst/>
              <a:ahLst/>
              <a:cxnLst/>
              <a:rect l="0" t="0" r="0" b="0"/>
              <a:pathLst>
                <a:path w="34422" h="49704">
                  <a:moveTo>
                    <a:pt x="14193" y="15455"/>
                  </a:moveTo>
                  <a:lnTo>
                    <a:pt x="14193" y="20006"/>
                  </a:lnTo>
                  <a:lnTo>
                    <a:pt x="14987" y="21346"/>
                  </a:lnTo>
                  <a:lnTo>
                    <a:pt x="16309" y="22240"/>
                  </a:lnTo>
                  <a:lnTo>
                    <a:pt x="20344" y="23674"/>
                  </a:lnTo>
                  <a:lnTo>
                    <a:pt x="20675" y="24744"/>
                  </a:lnTo>
                  <a:lnTo>
                    <a:pt x="20896" y="26410"/>
                  </a:lnTo>
                  <a:lnTo>
                    <a:pt x="21249" y="31377"/>
                  </a:lnTo>
                  <a:lnTo>
                    <a:pt x="21298" y="34596"/>
                  </a:lnTo>
                  <a:lnTo>
                    <a:pt x="21329" y="44424"/>
                  </a:lnTo>
                  <a:lnTo>
                    <a:pt x="20538" y="46198"/>
                  </a:lnTo>
                  <a:lnTo>
                    <a:pt x="19216" y="47380"/>
                  </a:lnTo>
                  <a:lnTo>
                    <a:pt x="14486" y="49606"/>
                  </a:lnTo>
                  <a:lnTo>
                    <a:pt x="13595" y="49652"/>
                  </a:lnTo>
                  <a:lnTo>
                    <a:pt x="10488" y="49703"/>
                  </a:lnTo>
                  <a:lnTo>
                    <a:pt x="9342" y="48765"/>
                  </a:lnTo>
                  <a:lnTo>
                    <a:pt x="8577" y="47186"/>
                  </a:lnTo>
                  <a:lnTo>
                    <a:pt x="8068" y="45181"/>
                  </a:lnTo>
                  <a:lnTo>
                    <a:pt x="6934" y="43845"/>
                  </a:lnTo>
                  <a:lnTo>
                    <a:pt x="5385" y="42954"/>
                  </a:lnTo>
                  <a:lnTo>
                    <a:pt x="3559" y="42360"/>
                  </a:lnTo>
                  <a:lnTo>
                    <a:pt x="2341" y="41012"/>
                  </a:lnTo>
                  <a:lnTo>
                    <a:pt x="1529" y="39160"/>
                  </a:lnTo>
                  <a:lnTo>
                    <a:pt x="988" y="36973"/>
                  </a:lnTo>
                  <a:lnTo>
                    <a:pt x="627" y="34563"/>
                  </a:lnTo>
                  <a:lnTo>
                    <a:pt x="386" y="32003"/>
                  </a:lnTo>
                  <a:lnTo>
                    <a:pt x="226" y="29345"/>
                  </a:lnTo>
                  <a:lnTo>
                    <a:pt x="119" y="26620"/>
                  </a:lnTo>
                  <a:lnTo>
                    <a:pt x="0" y="21052"/>
                  </a:lnTo>
                  <a:lnTo>
                    <a:pt x="763" y="18234"/>
                  </a:lnTo>
                  <a:lnTo>
                    <a:pt x="2065" y="15402"/>
                  </a:lnTo>
                  <a:lnTo>
                    <a:pt x="3726" y="12562"/>
                  </a:lnTo>
                  <a:lnTo>
                    <a:pt x="4834" y="9716"/>
                  </a:lnTo>
                  <a:lnTo>
                    <a:pt x="5572" y="6867"/>
                  </a:lnTo>
                  <a:lnTo>
                    <a:pt x="6065" y="4014"/>
                  </a:lnTo>
                  <a:lnTo>
                    <a:pt x="9568" y="2113"/>
                  </a:lnTo>
                  <a:lnTo>
                    <a:pt x="15078" y="845"/>
                  </a:lnTo>
                  <a:lnTo>
                    <a:pt x="21927" y="0"/>
                  </a:lnTo>
                  <a:lnTo>
                    <a:pt x="26492" y="389"/>
                  </a:lnTo>
                  <a:lnTo>
                    <a:pt x="29537" y="1601"/>
                  </a:lnTo>
                  <a:lnTo>
                    <a:pt x="34421" y="5839"/>
                  </a:lnTo>
                  <a:lnTo>
                    <a:pt x="34028" y="7139"/>
                  </a:lnTo>
                  <a:lnTo>
                    <a:pt x="32973" y="8959"/>
                  </a:lnTo>
                  <a:lnTo>
                    <a:pt x="31475" y="11124"/>
                  </a:lnTo>
                  <a:lnTo>
                    <a:pt x="30477" y="13520"/>
                  </a:lnTo>
                  <a:lnTo>
                    <a:pt x="29811" y="16070"/>
                  </a:lnTo>
                  <a:lnTo>
                    <a:pt x="29368" y="18722"/>
                  </a:lnTo>
                  <a:lnTo>
                    <a:pt x="28278" y="20491"/>
                  </a:lnTo>
                  <a:lnTo>
                    <a:pt x="26758" y="21669"/>
                  </a:lnTo>
                  <a:lnTo>
                    <a:pt x="24951" y="22455"/>
                  </a:lnTo>
                  <a:lnTo>
                    <a:pt x="23746" y="23931"/>
                  </a:lnTo>
                  <a:lnTo>
                    <a:pt x="22944" y="25869"/>
                  </a:lnTo>
                  <a:lnTo>
                    <a:pt x="21336" y="3260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76"/>
            <p:cNvSpPr/>
            <p:nvPr/>
          </p:nvSpPr>
          <p:spPr>
            <a:xfrm>
              <a:off x="4021931" y="2503170"/>
              <a:ext cx="1278732" cy="1517333"/>
            </a:xfrm>
            <a:custGeom>
              <a:avLst/>
              <a:gdLst/>
              <a:ahLst/>
              <a:cxnLst/>
              <a:rect l="0" t="0" r="0" b="0"/>
              <a:pathLst>
                <a:path w="1278732" h="1517333">
                  <a:moveTo>
                    <a:pt x="0" y="1517332"/>
                  </a:moveTo>
                  <a:lnTo>
                    <a:pt x="0" y="1512781"/>
                  </a:lnTo>
                  <a:lnTo>
                    <a:pt x="794" y="1511441"/>
                  </a:lnTo>
                  <a:lnTo>
                    <a:pt x="2117" y="1510547"/>
                  </a:lnTo>
                  <a:lnTo>
                    <a:pt x="3793" y="1509952"/>
                  </a:lnTo>
                  <a:lnTo>
                    <a:pt x="4115" y="1509554"/>
                  </a:lnTo>
                  <a:lnTo>
                    <a:pt x="3537" y="1509290"/>
                  </a:lnTo>
                  <a:lnTo>
                    <a:pt x="2358" y="1509113"/>
                  </a:lnTo>
                  <a:lnTo>
                    <a:pt x="2365" y="1508995"/>
                  </a:lnTo>
                  <a:lnTo>
                    <a:pt x="4491" y="1508864"/>
                  </a:lnTo>
                  <a:lnTo>
                    <a:pt x="5375" y="1507877"/>
                  </a:lnTo>
                  <a:lnTo>
                    <a:pt x="5965" y="1506266"/>
                  </a:lnTo>
                  <a:lnTo>
                    <a:pt x="6911" y="1501388"/>
                  </a:lnTo>
                  <a:lnTo>
                    <a:pt x="7783" y="1500988"/>
                  </a:lnTo>
                  <a:lnTo>
                    <a:pt x="13274" y="1500292"/>
                  </a:lnTo>
                  <a:lnTo>
                    <a:pt x="13612" y="1499305"/>
                  </a:lnTo>
                  <a:lnTo>
                    <a:pt x="14261" y="1491971"/>
                  </a:lnTo>
                  <a:lnTo>
                    <a:pt x="25136" y="1491618"/>
                  </a:lnTo>
                  <a:lnTo>
                    <a:pt x="26282" y="1490664"/>
                  </a:lnTo>
                  <a:lnTo>
                    <a:pt x="27047" y="1489076"/>
                  </a:lnTo>
                  <a:lnTo>
                    <a:pt x="28273" y="1484234"/>
                  </a:lnTo>
                  <a:lnTo>
                    <a:pt x="29167" y="1483837"/>
                  </a:lnTo>
                  <a:lnTo>
                    <a:pt x="32278" y="1483395"/>
                  </a:lnTo>
                  <a:lnTo>
                    <a:pt x="33424" y="1482325"/>
                  </a:lnTo>
                  <a:lnTo>
                    <a:pt x="34190" y="1480659"/>
                  </a:lnTo>
                  <a:lnTo>
                    <a:pt x="35417" y="1475692"/>
                  </a:lnTo>
                  <a:lnTo>
                    <a:pt x="48924" y="1458630"/>
                  </a:lnTo>
                  <a:lnTo>
                    <a:pt x="49285" y="1457242"/>
                  </a:lnTo>
                  <a:lnTo>
                    <a:pt x="49685" y="1453160"/>
                  </a:lnTo>
                  <a:lnTo>
                    <a:pt x="50586" y="1451691"/>
                  </a:lnTo>
                  <a:lnTo>
                    <a:pt x="51980" y="1450711"/>
                  </a:lnTo>
                  <a:lnTo>
                    <a:pt x="53703" y="1450058"/>
                  </a:lnTo>
                  <a:lnTo>
                    <a:pt x="57735" y="1446793"/>
                  </a:lnTo>
                  <a:lnTo>
                    <a:pt x="59921" y="1444588"/>
                  </a:lnTo>
                  <a:lnTo>
                    <a:pt x="61378" y="1442166"/>
                  </a:lnTo>
                  <a:lnTo>
                    <a:pt x="62998" y="1436935"/>
                  </a:lnTo>
                  <a:lnTo>
                    <a:pt x="64224" y="1435159"/>
                  </a:lnTo>
                  <a:lnTo>
                    <a:pt x="65834" y="1433975"/>
                  </a:lnTo>
                  <a:lnTo>
                    <a:pt x="67703" y="1433186"/>
                  </a:lnTo>
                  <a:lnTo>
                    <a:pt x="68947" y="1431708"/>
                  </a:lnTo>
                  <a:lnTo>
                    <a:pt x="69777" y="1429769"/>
                  </a:lnTo>
                  <a:lnTo>
                    <a:pt x="70331" y="1427524"/>
                  </a:lnTo>
                  <a:lnTo>
                    <a:pt x="71493" y="1426028"/>
                  </a:lnTo>
                  <a:lnTo>
                    <a:pt x="73062" y="1425030"/>
                  </a:lnTo>
                  <a:lnTo>
                    <a:pt x="74902" y="1424365"/>
                  </a:lnTo>
                  <a:lnTo>
                    <a:pt x="76128" y="1422969"/>
                  </a:lnTo>
                  <a:lnTo>
                    <a:pt x="76946" y="1421086"/>
                  </a:lnTo>
                  <a:lnTo>
                    <a:pt x="77491" y="1418878"/>
                  </a:lnTo>
                  <a:lnTo>
                    <a:pt x="80213" y="1413885"/>
                  </a:lnTo>
                  <a:lnTo>
                    <a:pt x="82051" y="1411220"/>
                  </a:lnTo>
                  <a:lnTo>
                    <a:pt x="84069" y="1409443"/>
                  </a:lnTo>
                  <a:lnTo>
                    <a:pt x="88429" y="1407469"/>
                  </a:lnTo>
                  <a:lnTo>
                    <a:pt x="89909" y="1405990"/>
                  </a:lnTo>
                  <a:lnTo>
                    <a:pt x="90895" y="1404052"/>
                  </a:lnTo>
                  <a:lnTo>
                    <a:pt x="91553" y="1401807"/>
                  </a:lnTo>
                  <a:lnTo>
                    <a:pt x="92785" y="1400310"/>
                  </a:lnTo>
                  <a:lnTo>
                    <a:pt x="94401" y="1399313"/>
                  </a:lnTo>
                  <a:lnTo>
                    <a:pt x="96271" y="1398648"/>
                  </a:lnTo>
                  <a:lnTo>
                    <a:pt x="100466" y="1395368"/>
                  </a:lnTo>
                  <a:lnTo>
                    <a:pt x="118142" y="1375480"/>
                  </a:lnTo>
                  <a:lnTo>
                    <a:pt x="123945" y="1366022"/>
                  </a:lnTo>
                  <a:lnTo>
                    <a:pt x="125492" y="1362166"/>
                  </a:lnTo>
                  <a:lnTo>
                    <a:pt x="127318" y="1359595"/>
                  </a:lnTo>
                  <a:lnTo>
                    <a:pt x="129329" y="1357882"/>
                  </a:lnTo>
                  <a:lnTo>
                    <a:pt x="131462" y="1356740"/>
                  </a:lnTo>
                  <a:lnTo>
                    <a:pt x="138259" y="1350581"/>
                  </a:lnTo>
                  <a:lnTo>
                    <a:pt x="139797" y="1348062"/>
                  </a:lnTo>
                  <a:lnTo>
                    <a:pt x="141507" y="1342724"/>
                  </a:lnTo>
                  <a:lnTo>
                    <a:pt x="142757" y="1340919"/>
                  </a:lnTo>
                  <a:lnTo>
                    <a:pt x="144384" y="1339716"/>
                  </a:lnTo>
                  <a:lnTo>
                    <a:pt x="146262" y="1338914"/>
                  </a:lnTo>
                  <a:lnTo>
                    <a:pt x="150465" y="1335482"/>
                  </a:lnTo>
                  <a:lnTo>
                    <a:pt x="160563" y="1324581"/>
                  </a:lnTo>
                  <a:lnTo>
                    <a:pt x="161811" y="1322156"/>
                  </a:lnTo>
                  <a:lnTo>
                    <a:pt x="163197" y="1316922"/>
                  </a:lnTo>
                  <a:lnTo>
                    <a:pt x="164361" y="1315146"/>
                  </a:lnTo>
                  <a:lnTo>
                    <a:pt x="165930" y="1313961"/>
                  </a:lnTo>
                  <a:lnTo>
                    <a:pt x="167770" y="1313172"/>
                  </a:lnTo>
                  <a:lnTo>
                    <a:pt x="171931" y="1309754"/>
                  </a:lnTo>
                  <a:lnTo>
                    <a:pt x="174152" y="1307509"/>
                  </a:lnTo>
                  <a:lnTo>
                    <a:pt x="175633" y="1305060"/>
                  </a:lnTo>
                  <a:lnTo>
                    <a:pt x="178510" y="1297063"/>
                  </a:lnTo>
                  <a:lnTo>
                    <a:pt x="191560" y="1278986"/>
                  </a:lnTo>
                  <a:lnTo>
                    <a:pt x="202708" y="1265518"/>
                  </a:lnTo>
                  <a:lnTo>
                    <a:pt x="204195" y="1262779"/>
                  </a:lnTo>
                  <a:lnTo>
                    <a:pt x="205847" y="1257195"/>
                  </a:lnTo>
                  <a:lnTo>
                    <a:pt x="207875" y="1254372"/>
                  </a:lnTo>
                  <a:lnTo>
                    <a:pt x="216726" y="1245849"/>
                  </a:lnTo>
                  <a:lnTo>
                    <a:pt x="218303" y="1242999"/>
                  </a:lnTo>
                  <a:lnTo>
                    <a:pt x="219354" y="1240145"/>
                  </a:lnTo>
                  <a:lnTo>
                    <a:pt x="220849" y="1238243"/>
                  </a:lnTo>
                  <a:lnTo>
                    <a:pt x="222639" y="1236976"/>
                  </a:lnTo>
                  <a:lnTo>
                    <a:pt x="224626" y="1236130"/>
                  </a:lnTo>
                  <a:lnTo>
                    <a:pt x="228951" y="1232651"/>
                  </a:lnTo>
                  <a:lnTo>
                    <a:pt x="238194" y="1222656"/>
                  </a:lnTo>
                  <a:lnTo>
                    <a:pt x="239759" y="1219916"/>
                  </a:lnTo>
                  <a:lnTo>
                    <a:pt x="241497" y="1214332"/>
                  </a:lnTo>
                  <a:lnTo>
                    <a:pt x="242754" y="1212462"/>
                  </a:lnTo>
                  <a:lnTo>
                    <a:pt x="244386" y="1211216"/>
                  </a:lnTo>
                  <a:lnTo>
                    <a:pt x="246268" y="1210384"/>
                  </a:lnTo>
                  <a:lnTo>
                    <a:pt x="250476" y="1206921"/>
                  </a:lnTo>
                  <a:lnTo>
                    <a:pt x="270059" y="1184667"/>
                  </a:lnTo>
                  <a:lnTo>
                    <a:pt x="281283" y="1163838"/>
                  </a:lnTo>
                  <a:lnTo>
                    <a:pt x="296880" y="1143049"/>
                  </a:lnTo>
                  <a:lnTo>
                    <a:pt x="299896" y="1134442"/>
                  </a:lnTo>
                  <a:lnTo>
                    <a:pt x="307624" y="1123000"/>
                  </a:lnTo>
                  <a:lnTo>
                    <a:pt x="345282" y="1077277"/>
                  </a:lnTo>
                  <a:lnTo>
                    <a:pt x="361950" y="1056322"/>
                  </a:lnTo>
                  <a:lnTo>
                    <a:pt x="373856" y="1035606"/>
                  </a:lnTo>
                  <a:lnTo>
                    <a:pt x="395287" y="1008728"/>
                  </a:lnTo>
                  <a:lnTo>
                    <a:pt x="397669" y="1006813"/>
                  </a:lnTo>
                  <a:lnTo>
                    <a:pt x="404813" y="1003165"/>
                  </a:lnTo>
                  <a:lnTo>
                    <a:pt x="409575" y="998936"/>
                  </a:lnTo>
                  <a:lnTo>
                    <a:pt x="448556" y="953112"/>
                  </a:lnTo>
                  <a:lnTo>
                    <a:pt x="472103" y="925060"/>
                  </a:lnTo>
                  <a:lnTo>
                    <a:pt x="475073" y="922459"/>
                  </a:lnTo>
                  <a:lnTo>
                    <a:pt x="480489" y="919569"/>
                  </a:lnTo>
                  <a:lnTo>
                    <a:pt x="483045" y="916893"/>
                  </a:lnTo>
                  <a:lnTo>
                    <a:pt x="516729" y="871560"/>
                  </a:lnTo>
                  <a:lnTo>
                    <a:pt x="531019" y="854394"/>
                  </a:lnTo>
                  <a:lnTo>
                    <a:pt x="534194" y="852488"/>
                  </a:lnTo>
                  <a:lnTo>
                    <a:pt x="541955" y="850371"/>
                  </a:lnTo>
                  <a:lnTo>
                    <a:pt x="544659" y="848854"/>
                  </a:lnTo>
                  <a:lnTo>
                    <a:pt x="546462" y="846890"/>
                  </a:lnTo>
                  <a:lnTo>
                    <a:pt x="547665" y="844628"/>
                  </a:lnTo>
                  <a:lnTo>
                    <a:pt x="553233" y="839575"/>
                  </a:lnTo>
                  <a:lnTo>
                    <a:pt x="563177" y="831375"/>
                  </a:lnTo>
                  <a:lnTo>
                    <a:pt x="601457" y="787003"/>
                  </a:lnTo>
                  <a:lnTo>
                    <a:pt x="604965" y="784701"/>
                  </a:lnTo>
                  <a:lnTo>
                    <a:pt x="616693" y="780509"/>
                  </a:lnTo>
                  <a:lnTo>
                    <a:pt x="622807" y="776152"/>
                  </a:lnTo>
                  <a:lnTo>
                    <a:pt x="628170" y="768501"/>
                  </a:lnTo>
                  <a:lnTo>
                    <a:pt x="638080" y="752618"/>
                  </a:lnTo>
                  <a:lnTo>
                    <a:pt x="677010" y="714380"/>
                  </a:lnTo>
                  <a:lnTo>
                    <a:pt x="694324" y="700088"/>
                  </a:lnTo>
                  <a:lnTo>
                    <a:pt x="730326" y="660612"/>
                  </a:lnTo>
                  <a:lnTo>
                    <a:pt x="741327" y="651666"/>
                  </a:lnTo>
                  <a:lnTo>
                    <a:pt x="773158" y="617753"/>
                  </a:lnTo>
                  <a:lnTo>
                    <a:pt x="777376" y="614718"/>
                  </a:lnTo>
                  <a:lnTo>
                    <a:pt x="784180" y="606265"/>
                  </a:lnTo>
                  <a:lnTo>
                    <a:pt x="787105" y="601344"/>
                  </a:lnTo>
                  <a:lnTo>
                    <a:pt x="794589" y="593336"/>
                  </a:lnTo>
                  <a:lnTo>
                    <a:pt x="816190" y="576504"/>
                  </a:lnTo>
                  <a:lnTo>
                    <a:pt x="826210" y="562822"/>
                  </a:lnTo>
                  <a:lnTo>
                    <a:pt x="844235" y="546145"/>
                  </a:lnTo>
                  <a:lnTo>
                    <a:pt x="855443" y="528532"/>
                  </a:lnTo>
                  <a:lnTo>
                    <a:pt x="894966" y="486160"/>
                  </a:lnTo>
                  <a:lnTo>
                    <a:pt x="919272" y="458016"/>
                  </a:lnTo>
                  <a:lnTo>
                    <a:pt x="927413" y="451848"/>
                  </a:lnTo>
                  <a:lnTo>
                    <a:pt x="963676" y="406613"/>
                  </a:lnTo>
                  <a:lnTo>
                    <a:pt x="993689" y="363387"/>
                  </a:lnTo>
                  <a:lnTo>
                    <a:pt x="1018087" y="337027"/>
                  </a:lnTo>
                  <a:lnTo>
                    <a:pt x="1026790" y="322956"/>
                  </a:lnTo>
                  <a:lnTo>
                    <a:pt x="1044333" y="306136"/>
                  </a:lnTo>
                  <a:lnTo>
                    <a:pt x="1055483" y="288506"/>
                  </a:lnTo>
                  <a:lnTo>
                    <a:pt x="1095348" y="245754"/>
                  </a:lnTo>
                  <a:lnTo>
                    <a:pt x="1104894" y="229377"/>
                  </a:lnTo>
                  <a:lnTo>
                    <a:pt x="1107278" y="227213"/>
                  </a:lnTo>
                  <a:lnTo>
                    <a:pt x="1109660" y="225770"/>
                  </a:lnTo>
                  <a:lnTo>
                    <a:pt x="1114424" y="219087"/>
                  </a:lnTo>
                  <a:lnTo>
                    <a:pt x="1116806" y="214638"/>
                  </a:lnTo>
                  <a:lnTo>
                    <a:pt x="1119187" y="211672"/>
                  </a:lnTo>
                  <a:lnTo>
                    <a:pt x="1121568" y="209694"/>
                  </a:lnTo>
                  <a:lnTo>
                    <a:pt x="1126331" y="206545"/>
                  </a:lnTo>
                  <a:lnTo>
                    <a:pt x="1152525" y="177141"/>
                  </a:lnTo>
                  <a:lnTo>
                    <a:pt x="1154112" y="174291"/>
                  </a:lnTo>
                  <a:lnTo>
                    <a:pt x="1157140" y="165730"/>
                  </a:lnTo>
                  <a:lnTo>
                    <a:pt x="1164873" y="154304"/>
                  </a:lnTo>
                  <a:lnTo>
                    <a:pt x="1195390" y="117157"/>
                  </a:lnTo>
                  <a:lnTo>
                    <a:pt x="1196977" y="114300"/>
                  </a:lnTo>
                  <a:lnTo>
                    <a:pt x="1200004" y="105727"/>
                  </a:lnTo>
                  <a:lnTo>
                    <a:pt x="1207735" y="94297"/>
                  </a:lnTo>
                  <a:lnTo>
                    <a:pt x="1238545" y="56796"/>
                  </a:lnTo>
                  <a:lnTo>
                    <a:pt x="1240034" y="54057"/>
                  </a:lnTo>
                  <a:lnTo>
                    <a:pt x="1242924" y="45650"/>
                  </a:lnTo>
                  <a:lnTo>
                    <a:pt x="1250609" y="34276"/>
                  </a:lnTo>
                  <a:lnTo>
                    <a:pt x="1263059" y="18837"/>
                  </a:lnTo>
                  <a:lnTo>
                    <a:pt x="1263520" y="17320"/>
                  </a:lnTo>
                  <a:lnTo>
                    <a:pt x="1264033" y="13095"/>
                  </a:lnTo>
                  <a:lnTo>
                    <a:pt x="1264964" y="11587"/>
                  </a:lnTo>
                  <a:lnTo>
                    <a:pt x="1266378" y="10582"/>
                  </a:lnTo>
                  <a:lnTo>
                    <a:pt x="1268115" y="9912"/>
                  </a:lnTo>
                  <a:lnTo>
                    <a:pt x="1272161" y="6628"/>
                  </a:lnTo>
                  <a:lnTo>
                    <a:pt x="1278731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77"/>
            <p:cNvSpPr/>
            <p:nvPr/>
          </p:nvSpPr>
          <p:spPr>
            <a:xfrm>
              <a:off x="5272113" y="2366020"/>
              <a:ext cx="141823" cy="128578"/>
            </a:xfrm>
            <a:custGeom>
              <a:avLst/>
              <a:gdLst/>
              <a:ahLst/>
              <a:cxnLst/>
              <a:rect l="0" t="0" r="0" b="0"/>
              <a:pathLst>
                <a:path w="141823" h="128578">
                  <a:moveTo>
                    <a:pt x="7118" y="59997"/>
                  </a:moveTo>
                  <a:lnTo>
                    <a:pt x="967" y="59997"/>
                  </a:lnTo>
                  <a:lnTo>
                    <a:pt x="636" y="59044"/>
                  </a:lnTo>
                  <a:lnTo>
                    <a:pt x="268" y="55446"/>
                  </a:lnTo>
                  <a:lnTo>
                    <a:pt x="0" y="51777"/>
                  </a:lnTo>
                  <a:lnTo>
                    <a:pt x="3774" y="51529"/>
                  </a:lnTo>
                  <a:lnTo>
                    <a:pt x="7716" y="51431"/>
                  </a:lnTo>
                  <a:lnTo>
                    <a:pt x="17036" y="51425"/>
                  </a:lnTo>
                  <a:lnTo>
                    <a:pt x="20079" y="50473"/>
                  </a:lnTo>
                  <a:lnTo>
                    <a:pt x="23696" y="48885"/>
                  </a:lnTo>
                  <a:lnTo>
                    <a:pt x="27696" y="46874"/>
                  </a:lnTo>
                  <a:lnTo>
                    <a:pt x="31949" y="44581"/>
                  </a:lnTo>
                  <a:lnTo>
                    <a:pt x="40908" y="39493"/>
                  </a:lnTo>
                  <a:lnTo>
                    <a:pt x="44726" y="37755"/>
                  </a:lnTo>
                  <a:lnTo>
                    <a:pt x="48065" y="36597"/>
                  </a:lnTo>
                  <a:lnTo>
                    <a:pt x="51084" y="35824"/>
                  </a:lnTo>
                  <a:lnTo>
                    <a:pt x="53891" y="34357"/>
                  </a:lnTo>
                  <a:lnTo>
                    <a:pt x="56557" y="32426"/>
                  </a:lnTo>
                  <a:lnTo>
                    <a:pt x="59127" y="30186"/>
                  </a:lnTo>
                  <a:lnTo>
                    <a:pt x="62429" y="27741"/>
                  </a:lnTo>
                  <a:lnTo>
                    <a:pt x="66216" y="25158"/>
                  </a:lnTo>
                  <a:lnTo>
                    <a:pt x="70329" y="22484"/>
                  </a:lnTo>
                  <a:lnTo>
                    <a:pt x="73865" y="20700"/>
                  </a:lnTo>
                  <a:lnTo>
                    <a:pt x="77017" y="19512"/>
                  </a:lnTo>
                  <a:lnTo>
                    <a:pt x="79911" y="18720"/>
                  </a:lnTo>
                  <a:lnTo>
                    <a:pt x="83427" y="17239"/>
                  </a:lnTo>
                  <a:lnTo>
                    <a:pt x="87359" y="15299"/>
                  </a:lnTo>
                  <a:lnTo>
                    <a:pt x="91569" y="13053"/>
                  </a:lnTo>
                  <a:lnTo>
                    <a:pt x="95963" y="11556"/>
                  </a:lnTo>
                  <a:lnTo>
                    <a:pt x="100479" y="10558"/>
                  </a:lnTo>
                  <a:lnTo>
                    <a:pt x="105077" y="9893"/>
                  </a:lnTo>
                  <a:lnTo>
                    <a:pt x="108937" y="8497"/>
                  </a:lnTo>
                  <a:lnTo>
                    <a:pt x="112304" y="6614"/>
                  </a:lnTo>
                  <a:lnTo>
                    <a:pt x="119618" y="1298"/>
                  </a:lnTo>
                  <a:lnTo>
                    <a:pt x="122734" y="571"/>
                  </a:lnTo>
                  <a:lnTo>
                    <a:pt x="126766" y="248"/>
                  </a:lnTo>
                  <a:lnTo>
                    <a:pt x="135310" y="0"/>
                  </a:lnTo>
                  <a:lnTo>
                    <a:pt x="137647" y="2534"/>
                  </a:lnTo>
                  <a:lnTo>
                    <a:pt x="141822" y="7371"/>
                  </a:lnTo>
                  <a:lnTo>
                    <a:pt x="141370" y="8721"/>
                  </a:lnTo>
                  <a:lnTo>
                    <a:pt x="140276" y="10573"/>
                  </a:lnTo>
                  <a:lnTo>
                    <a:pt x="138753" y="12760"/>
                  </a:lnTo>
                  <a:lnTo>
                    <a:pt x="137737" y="15171"/>
                  </a:lnTo>
                  <a:lnTo>
                    <a:pt x="137060" y="17731"/>
                  </a:lnTo>
                  <a:lnTo>
                    <a:pt x="136608" y="20389"/>
                  </a:lnTo>
                  <a:lnTo>
                    <a:pt x="136307" y="23115"/>
                  </a:lnTo>
                  <a:lnTo>
                    <a:pt x="136107" y="25884"/>
                  </a:lnTo>
                  <a:lnTo>
                    <a:pt x="135973" y="28682"/>
                  </a:lnTo>
                  <a:lnTo>
                    <a:pt x="135091" y="32453"/>
                  </a:lnTo>
                  <a:lnTo>
                    <a:pt x="133708" y="36872"/>
                  </a:lnTo>
                  <a:lnTo>
                    <a:pt x="131992" y="41723"/>
                  </a:lnTo>
                  <a:lnTo>
                    <a:pt x="130056" y="45909"/>
                  </a:lnTo>
                  <a:lnTo>
                    <a:pt x="127970" y="49653"/>
                  </a:lnTo>
                  <a:lnTo>
                    <a:pt x="125786" y="53101"/>
                  </a:lnTo>
                  <a:lnTo>
                    <a:pt x="123536" y="57304"/>
                  </a:lnTo>
                  <a:lnTo>
                    <a:pt x="121243" y="62012"/>
                  </a:lnTo>
                  <a:lnTo>
                    <a:pt x="118920" y="67055"/>
                  </a:lnTo>
                  <a:lnTo>
                    <a:pt x="116578" y="71370"/>
                  </a:lnTo>
                  <a:lnTo>
                    <a:pt x="114222" y="75199"/>
                  </a:lnTo>
                  <a:lnTo>
                    <a:pt x="111858" y="78704"/>
                  </a:lnTo>
                  <a:lnTo>
                    <a:pt x="109488" y="81994"/>
                  </a:lnTo>
                  <a:lnTo>
                    <a:pt x="107115" y="85139"/>
                  </a:lnTo>
                  <a:lnTo>
                    <a:pt x="85699" y="128577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78"/>
            <p:cNvSpPr/>
            <p:nvPr/>
          </p:nvSpPr>
          <p:spPr>
            <a:xfrm>
              <a:off x="4000500" y="3909059"/>
              <a:ext cx="114301" cy="162879"/>
            </a:xfrm>
            <a:custGeom>
              <a:avLst/>
              <a:gdLst/>
              <a:ahLst/>
              <a:cxnLst/>
              <a:rect l="0" t="0" r="0" b="0"/>
              <a:pathLst>
                <a:path w="114301" h="162879">
                  <a:moveTo>
                    <a:pt x="14287" y="0"/>
                  </a:moveTo>
                  <a:lnTo>
                    <a:pt x="14287" y="7381"/>
                  </a:lnTo>
                  <a:lnTo>
                    <a:pt x="15081" y="7779"/>
                  </a:lnTo>
                  <a:lnTo>
                    <a:pt x="18080" y="8220"/>
                  </a:lnTo>
                  <a:lnTo>
                    <a:pt x="19197" y="9290"/>
                  </a:lnTo>
                  <a:lnTo>
                    <a:pt x="19941" y="10956"/>
                  </a:lnTo>
                  <a:lnTo>
                    <a:pt x="20769" y="15347"/>
                  </a:lnTo>
                  <a:lnTo>
                    <a:pt x="20990" y="17852"/>
                  </a:lnTo>
                  <a:lnTo>
                    <a:pt x="21137" y="20474"/>
                  </a:lnTo>
                  <a:lnTo>
                    <a:pt x="21235" y="23174"/>
                  </a:lnTo>
                  <a:lnTo>
                    <a:pt x="21344" y="28715"/>
                  </a:lnTo>
                  <a:lnTo>
                    <a:pt x="21429" y="54297"/>
                  </a:lnTo>
                  <a:lnTo>
                    <a:pt x="20635" y="58105"/>
                  </a:lnTo>
                  <a:lnTo>
                    <a:pt x="19313" y="62550"/>
                  </a:lnTo>
                  <a:lnTo>
                    <a:pt x="17638" y="67418"/>
                  </a:lnTo>
                  <a:lnTo>
                    <a:pt x="16521" y="71615"/>
                  </a:lnTo>
                  <a:lnTo>
                    <a:pt x="15777" y="75366"/>
                  </a:lnTo>
                  <a:lnTo>
                    <a:pt x="15280" y="78819"/>
                  </a:lnTo>
                  <a:lnTo>
                    <a:pt x="14949" y="82074"/>
                  </a:lnTo>
                  <a:lnTo>
                    <a:pt x="14728" y="85196"/>
                  </a:lnTo>
                  <a:lnTo>
                    <a:pt x="14581" y="88230"/>
                  </a:lnTo>
                  <a:lnTo>
                    <a:pt x="13689" y="92158"/>
                  </a:lnTo>
                  <a:lnTo>
                    <a:pt x="12301" y="96681"/>
                  </a:lnTo>
                  <a:lnTo>
                    <a:pt x="10582" y="101602"/>
                  </a:lnTo>
                  <a:lnTo>
                    <a:pt x="9436" y="105835"/>
                  </a:lnTo>
                  <a:lnTo>
                    <a:pt x="8671" y="109609"/>
                  </a:lnTo>
                  <a:lnTo>
                    <a:pt x="8162" y="113078"/>
                  </a:lnTo>
                  <a:lnTo>
                    <a:pt x="7029" y="116343"/>
                  </a:lnTo>
                  <a:lnTo>
                    <a:pt x="5480" y="119472"/>
                  </a:lnTo>
                  <a:lnTo>
                    <a:pt x="3653" y="122511"/>
                  </a:lnTo>
                  <a:lnTo>
                    <a:pt x="2435" y="125489"/>
                  </a:lnTo>
                  <a:lnTo>
                    <a:pt x="1623" y="128427"/>
                  </a:lnTo>
                  <a:lnTo>
                    <a:pt x="1082" y="131338"/>
                  </a:lnTo>
                  <a:lnTo>
                    <a:pt x="721" y="134231"/>
                  </a:lnTo>
                  <a:lnTo>
                    <a:pt x="480" y="137113"/>
                  </a:lnTo>
                  <a:lnTo>
                    <a:pt x="95" y="144031"/>
                  </a:lnTo>
                  <a:lnTo>
                    <a:pt x="42" y="147516"/>
                  </a:lnTo>
                  <a:lnTo>
                    <a:pt x="0" y="162875"/>
                  </a:lnTo>
                  <a:lnTo>
                    <a:pt x="13735" y="162878"/>
                  </a:lnTo>
                  <a:lnTo>
                    <a:pt x="17094" y="161925"/>
                  </a:lnTo>
                  <a:lnTo>
                    <a:pt x="20127" y="160338"/>
                  </a:lnTo>
                  <a:lnTo>
                    <a:pt x="22943" y="158327"/>
                  </a:lnTo>
                  <a:lnTo>
                    <a:pt x="33551" y="154129"/>
                  </a:lnTo>
                  <a:lnTo>
                    <a:pt x="68622" y="141844"/>
                  </a:lnTo>
                  <a:lnTo>
                    <a:pt x="82260" y="137426"/>
                  </a:lnTo>
                  <a:lnTo>
                    <a:pt x="92146" y="134480"/>
                  </a:lnTo>
                  <a:lnTo>
                    <a:pt x="114300" y="128588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79"/>
            <p:cNvSpPr/>
            <p:nvPr/>
          </p:nvSpPr>
          <p:spPr>
            <a:xfrm>
              <a:off x="7015188" y="2168842"/>
              <a:ext cx="250006" cy="291466"/>
            </a:xfrm>
            <a:custGeom>
              <a:avLst/>
              <a:gdLst/>
              <a:ahLst/>
              <a:cxnLst/>
              <a:rect l="0" t="0" r="0" b="0"/>
              <a:pathLst>
                <a:path w="250006" h="291466">
                  <a:moveTo>
                    <a:pt x="7118" y="0"/>
                  </a:moveTo>
                  <a:lnTo>
                    <a:pt x="269" y="0"/>
                  </a:lnTo>
                  <a:lnTo>
                    <a:pt x="0" y="7381"/>
                  </a:lnTo>
                  <a:lnTo>
                    <a:pt x="3775" y="12770"/>
                  </a:lnTo>
                  <a:lnTo>
                    <a:pt x="5682" y="14229"/>
                  </a:lnTo>
                  <a:lnTo>
                    <a:pt x="9919" y="15849"/>
                  </a:lnTo>
                  <a:lnTo>
                    <a:pt x="12161" y="18186"/>
                  </a:lnTo>
                  <a:lnTo>
                    <a:pt x="16768" y="25862"/>
                  </a:lnTo>
                  <a:lnTo>
                    <a:pt x="21460" y="33085"/>
                  </a:lnTo>
                  <a:lnTo>
                    <a:pt x="23824" y="36344"/>
                  </a:lnTo>
                  <a:lnTo>
                    <a:pt x="30682" y="42505"/>
                  </a:lnTo>
                  <a:lnTo>
                    <a:pt x="34733" y="45482"/>
                  </a:lnTo>
                  <a:lnTo>
                    <a:pt x="39022" y="48419"/>
                  </a:lnTo>
                  <a:lnTo>
                    <a:pt x="48021" y="54222"/>
                  </a:lnTo>
                  <a:lnTo>
                    <a:pt x="52642" y="58056"/>
                  </a:lnTo>
                  <a:lnTo>
                    <a:pt x="57312" y="62516"/>
                  </a:lnTo>
                  <a:lnTo>
                    <a:pt x="62012" y="67395"/>
                  </a:lnTo>
                  <a:lnTo>
                    <a:pt x="66733" y="73505"/>
                  </a:lnTo>
                  <a:lnTo>
                    <a:pt x="71467" y="80436"/>
                  </a:lnTo>
                  <a:lnTo>
                    <a:pt x="76211" y="87914"/>
                  </a:lnTo>
                  <a:lnTo>
                    <a:pt x="80961" y="94804"/>
                  </a:lnTo>
                  <a:lnTo>
                    <a:pt x="85715" y="101303"/>
                  </a:lnTo>
                  <a:lnTo>
                    <a:pt x="90472" y="107540"/>
                  </a:lnTo>
                  <a:lnTo>
                    <a:pt x="96025" y="113603"/>
                  </a:lnTo>
                  <a:lnTo>
                    <a:pt x="102108" y="119551"/>
                  </a:lnTo>
                  <a:lnTo>
                    <a:pt x="108545" y="125420"/>
                  </a:lnTo>
                  <a:lnTo>
                    <a:pt x="113630" y="131239"/>
                  </a:lnTo>
                  <a:lnTo>
                    <a:pt x="117813" y="137022"/>
                  </a:lnTo>
                  <a:lnTo>
                    <a:pt x="121396" y="142783"/>
                  </a:lnTo>
                  <a:lnTo>
                    <a:pt x="126166" y="149481"/>
                  </a:lnTo>
                  <a:lnTo>
                    <a:pt x="131727" y="156804"/>
                  </a:lnTo>
                  <a:lnTo>
                    <a:pt x="148815" y="178223"/>
                  </a:lnTo>
                  <a:lnTo>
                    <a:pt x="183261" y="219922"/>
                  </a:lnTo>
                  <a:lnTo>
                    <a:pt x="187253" y="225672"/>
                  </a:lnTo>
                  <a:lnTo>
                    <a:pt x="190708" y="231411"/>
                  </a:lnTo>
                  <a:lnTo>
                    <a:pt x="193805" y="237141"/>
                  </a:lnTo>
                  <a:lnTo>
                    <a:pt x="201480" y="246048"/>
                  </a:lnTo>
                  <a:lnTo>
                    <a:pt x="205748" y="249758"/>
                  </a:lnTo>
                  <a:lnTo>
                    <a:pt x="212609" y="256418"/>
                  </a:lnTo>
                  <a:lnTo>
                    <a:pt x="219097" y="262554"/>
                  </a:lnTo>
                  <a:lnTo>
                    <a:pt x="223050" y="265523"/>
                  </a:lnTo>
                  <a:lnTo>
                    <a:pt x="227273" y="268455"/>
                  </a:lnTo>
                  <a:lnTo>
                    <a:pt x="230088" y="271363"/>
                  </a:lnTo>
                  <a:lnTo>
                    <a:pt x="231964" y="274254"/>
                  </a:lnTo>
                  <a:lnTo>
                    <a:pt x="233216" y="277133"/>
                  </a:lnTo>
                  <a:lnTo>
                    <a:pt x="234844" y="279053"/>
                  </a:lnTo>
                  <a:lnTo>
                    <a:pt x="236722" y="280333"/>
                  </a:lnTo>
                  <a:lnTo>
                    <a:pt x="238769" y="281186"/>
                  </a:lnTo>
                  <a:lnTo>
                    <a:pt x="243160" y="284674"/>
                  </a:lnTo>
                  <a:lnTo>
                    <a:pt x="250005" y="29146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80"/>
            <p:cNvSpPr/>
            <p:nvPr/>
          </p:nvSpPr>
          <p:spPr>
            <a:xfrm>
              <a:off x="7036593" y="2160269"/>
              <a:ext cx="164308" cy="325757"/>
            </a:xfrm>
            <a:custGeom>
              <a:avLst/>
              <a:gdLst/>
              <a:ahLst/>
              <a:cxnLst/>
              <a:rect l="0" t="0" r="0" b="0"/>
              <a:pathLst>
                <a:path w="164308" h="325757">
                  <a:moveTo>
                    <a:pt x="164307" y="0"/>
                  </a:moveTo>
                  <a:lnTo>
                    <a:pt x="164307" y="12771"/>
                  </a:lnTo>
                  <a:lnTo>
                    <a:pt x="162190" y="20281"/>
                  </a:lnTo>
                  <a:lnTo>
                    <a:pt x="158603" y="29969"/>
                  </a:lnTo>
                  <a:lnTo>
                    <a:pt x="152122" y="46133"/>
                  </a:lnTo>
                  <a:lnTo>
                    <a:pt x="147514" y="57334"/>
                  </a:lnTo>
                  <a:lnTo>
                    <a:pt x="144380" y="63940"/>
                  </a:lnTo>
                  <a:lnTo>
                    <a:pt x="140704" y="71202"/>
                  </a:lnTo>
                  <a:lnTo>
                    <a:pt x="132385" y="86891"/>
                  </a:lnTo>
                  <a:lnTo>
                    <a:pt x="109411" y="128742"/>
                  </a:lnTo>
                  <a:lnTo>
                    <a:pt x="104690" y="138215"/>
                  </a:lnTo>
                  <a:lnTo>
                    <a:pt x="99956" y="148341"/>
                  </a:lnTo>
                  <a:lnTo>
                    <a:pt x="95212" y="158902"/>
                  </a:lnTo>
                  <a:lnTo>
                    <a:pt x="90463" y="168800"/>
                  </a:lnTo>
                  <a:lnTo>
                    <a:pt x="85709" y="178256"/>
                  </a:lnTo>
                  <a:lnTo>
                    <a:pt x="76192" y="196383"/>
                  </a:lnTo>
                  <a:lnTo>
                    <a:pt x="66672" y="213964"/>
                  </a:lnTo>
                  <a:lnTo>
                    <a:pt x="61910" y="221700"/>
                  </a:lnTo>
                  <a:lnTo>
                    <a:pt x="57149" y="228763"/>
                  </a:lnTo>
                  <a:lnTo>
                    <a:pt x="52387" y="235376"/>
                  </a:lnTo>
                  <a:lnTo>
                    <a:pt x="48418" y="241690"/>
                  </a:lnTo>
                  <a:lnTo>
                    <a:pt x="44980" y="247805"/>
                  </a:lnTo>
                  <a:lnTo>
                    <a:pt x="41892" y="253786"/>
                  </a:lnTo>
                  <a:lnTo>
                    <a:pt x="38247" y="259678"/>
                  </a:lnTo>
                  <a:lnTo>
                    <a:pt x="34229" y="265512"/>
                  </a:lnTo>
                  <a:lnTo>
                    <a:pt x="29964" y="271305"/>
                  </a:lnTo>
                  <a:lnTo>
                    <a:pt x="26326" y="277073"/>
                  </a:lnTo>
                  <a:lnTo>
                    <a:pt x="23107" y="282823"/>
                  </a:lnTo>
                  <a:lnTo>
                    <a:pt x="20167" y="288561"/>
                  </a:lnTo>
                  <a:lnTo>
                    <a:pt x="17414" y="293339"/>
                  </a:lnTo>
                  <a:lnTo>
                    <a:pt x="14785" y="297477"/>
                  </a:lnTo>
                  <a:lnTo>
                    <a:pt x="9746" y="304615"/>
                  </a:lnTo>
                  <a:lnTo>
                    <a:pt x="4861" y="310962"/>
                  </a:lnTo>
                  <a:lnTo>
                    <a:pt x="1440" y="315340"/>
                  </a:lnTo>
                  <a:lnTo>
                    <a:pt x="961" y="316907"/>
                  </a:lnTo>
                  <a:lnTo>
                    <a:pt x="0" y="325756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81"/>
            <p:cNvSpPr/>
            <p:nvPr/>
          </p:nvSpPr>
          <p:spPr>
            <a:xfrm>
              <a:off x="7451000" y="2057400"/>
              <a:ext cx="99944" cy="2777491"/>
            </a:xfrm>
            <a:custGeom>
              <a:avLst/>
              <a:gdLst/>
              <a:ahLst/>
              <a:cxnLst/>
              <a:rect l="0" t="0" r="0" b="0"/>
              <a:pathLst>
                <a:path w="99944" h="2777491">
                  <a:moveTo>
                    <a:pt x="14218" y="0"/>
                  </a:moveTo>
                  <a:lnTo>
                    <a:pt x="14218" y="4550"/>
                  </a:lnTo>
                  <a:lnTo>
                    <a:pt x="15012" y="6843"/>
                  </a:lnTo>
                  <a:lnTo>
                    <a:pt x="18011" y="11931"/>
                  </a:lnTo>
                  <a:lnTo>
                    <a:pt x="19922" y="14621"/>
                  </a:lnTo>
                  <a:lnTo>
                    <a:pt x="21989" y="17367"/>
                  </a:lnTo>
                  <a:lnTo>
                    <a:pt x="24162" y="20151"/>
                  </a:lnTo>
                  <a:lnTo>
                    <a:pt x="25610" y="23911"/>
                  </a:lnTo>
                  <a:lnTo>
                    <a:pt x="28441" y="38305"/>
                  </a:lnTo>
                  <a:lnTo>
                    <a:pt x="30051" y="43634"/>
                  </a:lnTo>
                  <a:lnTo>
                    <a:pt x="31918" y="49092"/>
                  </a:lnTo>
                  <a:lnTo>
                    <a:pt x="34544" y="70425"/>
                  </a:lnTo>
                  <a:lnTo>
                    <a:pt x="35631" y="154337"/>
                  </a:lnTo>
                  <a:lnTo>
                    <a:pt x="35650" y="268754"/>
                  </a:lnTo>
                  <a:lnTo>
                    <a:pt x="33533" y="294071"/>
                  </a:lnTo>
                  <a:lnTo>
                    <a:pt x="30740" y="320246"/>
                  </a:lnTo>
                  <a:lnTo>
                    <a:pt x="28702" y="398088"/>
                  </a:lnTo>
                  <a:lnTo>
                    <a:pt x="26428" y="457059"/>
                  </a:lnTo>
                  <a:lnTo>
                    <a:pt x="23614" y="488887"/>
                  </a:lnTo>
                  <a:lnTo>
                    <a:pt x="21659" y="562584"/>
                  </a:lnTo>
                  <a:lnTo>
                    <a:pt x="21371" y="716208"/>
                  </a:lnTo>
                  <a:lnTo>
                    <a:pt x="19250" y="755194"/>
                  </a:lnTo>
                  <a:lnTo>
                    <a:pt x="17827" y="814629"/>
                  </a:lnTo>
                  <a:lnTo>
                    <a:pt x="18197" y="874466"/>
                  </a:lnTo>
                  <a:lnTo>
                    <a:pt x="15398" y="934423"/>
                  </a:lnTo>
                  <a:lnTo>
                    <a:pt x="14452" y="1014416"/>
                  </a:lnTo>
                  <a:lnTo>
                    <a:pt x="12206" y="1054419"/>
                  </a:lnTo>
                  <a:lnTo>
                    <a:pt x="9355" y="1094423"/>
                  </a:lnTo>
                  <a:lnTo>
                    <a:pt x="7526" y="1174432"/>
                  </a:lnTo>
                  <a:lnTo>
                    <a:pt x="5092" y="1236980"/>
                  </a:lnTo>
                  <a:lnTo>
                    <a:pt x="3577" y="1303772"/>
                  </a:lnTo>
                  <a:lnTo>
                    <a:pt x="3921" y="1371823"/>
                  </a:lnTo>
                  <a:lnTo>
                    <a:pt x="1114" y="1440246"/>
                  </a:lnTo>
                  <a:lnTo>
                    <a:pt x="281" y="1511319"/>
                  </a:lnTo>
                  <a:lnTo>
                    <a:pt x="0" y="1607585"/>
                  </a:lnTo>
                  <a:lnTo>
                    <a:pt x="2079" y="1653964"/>
                  </a:lnTo>
                  <a:lnTo>
                    <a:pt x="4854" y="1699978"/>
                  </a:lnTo>
                  <a:lnTo>
                    <a:pt x="8798" y="1807775"/>
                  </a:lnTo>
                  <a:lnTo>
                    <a:pt x="22402" y="2077946"/>
                  </a:lnTo>
                  <a:lnTo>
                    <a:pt x="29232" y="2181149"/>
                  </a:lnTo>
                  <a:lnTo>
                    <a:pt x="34915" y="2249242"/>
                  </a:lnTo>
                  <a:lnTo>
                    <a:pt x="40085" y="2300778"/>
                  </a:lnTo>
                  <a:lnTo>
                    <a:pt x="45030" y="2342732"/>
                  </a:lnTo>
                  <a:lnTo>
                    <a:pt x="47757" y="2382969"/>
                  </a:lnTo>
                  <a:lnTo>
                    <a:pt x="49762" y="2422125"/>
                  </a:lnTo>
                  <a:lnTo>
                    <a:pt x="51407" y="2440567"/>
                  </a:lnTo>
                  <a:lnTo>
                    <a:pt x="53299" y="2458577"/>
                  </a:lnTo>
                  <a:lnTo>
                    <a:pt x="55353" y="2475346"/>
                  </a:lnTo>
                  <a:lnTo>
                    <a:pt x="66693" y="2555645"/>
                  </a:lnTo>
                  <a:lnTo>
                    <a:pt x="73776" y="2601797"/>
                  </a:lnTo>
                  <a:lnTo>
                    <a:pt x="78524" y="2628601"/>
                  </a:lnTo>
                  <a:lnTo>
                    <a:pt x="80902" y="2641084"/>
                  </a:lnTo>
                  <a:lnTo>
                    <a:pt x="83543" y="2662572"/>
                  </a:lnTo>
                  <a:lnTo>
                    <a:pt x="85511" y="2682600"/>
                  </a:lnTo>
                  <a:lnTo>
                    <a:pt x="87146" y="2693275"/>
                  </a:lnTo>
                  <a:lnTo>
                    <a:pt x="89031" y="2704201"/>
                  </a:lnTo>
                  <a:lnTo>
                    <a:pt x="91683" y="2728681"/>
                  </a:lnTo>
                  <a:lnTo>
                    <a:pt x="94420" y="2741827"/>
                  </a:lnTo>
                  <a:lnTo>
                    <a:pt x="97488" y="2753067"/>
                  </a:lnTo>
                  <a:lnTo>
                    <a:pt x="99621" y="2766641"/>
                  </a:lnTo>
                  <a:lnTo>
                    <a:pt x="99943" y="277749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82"/>
            <p:cNvSpPr/>
            <p:nvPr/>
          </p:nvSpPr>
          <p:spPr>
            <a:xfrm>
              <a:off x="7658100" y="2169271"/>
              <a:ext cx="284332" cy="504942"/>
            </a:xfrm>
            <a:custGeom>
              <a:avLst/>
              <a:gdLst/>
              <a:ahLst/>
              <a:cxnLst/>
              <a:rect l="0" t="0" r="0" b="0"/>
              <a:pathLst>
                <a:path w="284332" h="504942">
                  <a:moveTo>
                    <a:pt x="0" y="85296"/>
                  </a:moveTo>
                  <a:lnTo>
                    <a:pt x="6151" y="92677"/>
                  </a:lnTo>
                  <a:lnTo>
                    <a:pt x="6702" y="95879"/>
                  </a:lnTo>
                  <a:lnTo>
                    <a:pt x="6849" y="98066"/>
                  </a:lnTo>
                  <a:lnTo>
                    <a:pt x="7741" y="100477"/>
                  </a:lnTo>
                  <a:lnTo>
                    <a:pt x="11995" y="108421"/>
                  </a:lnTo>
                  <a:lnTo>
                    <a:pt x="13268" y="113989"/>
                  </a:lnTo>
                  <a:lnTo>
                    <a:pt x="14086" y="126277"/>
                  </a:lnTo>
                  <a:lnTo>
                    <a:pt x="14199" y="135577"/>
                  </a:lnTo>
                  <a:lnTo>
                    <a:pt x="16364" y="146060"/>
                  </a:lnTo>
                  <a:lnTo>
                    <a:pt x="19929" y="160133"/>
                  </a:lnTo>
                  <a:lnTo>
                    <a:pt x="20986" y="172875"/>
                  </a:lnTo>
                  <a:lnTo>
                    <a:pt x="21135" y="177972"/>
                  </a:lnTo>
                  <a:lnTo>
                    <a:pt x="23416" y="188715"/>
                  </a:lnTo>
                  <a:lnTo>
                    <a:pt x="26282" y="199840"/>
                  </a:lnTo>
                  <a:lnTo>
                    <a:pt x="27555" y="211135"/>
                  </a:lnTo>
                  <a:lnTo>
                    <a:pt x="30239" y="219964"/>
                  </a:lnTo>
                  <a:lnTo>
                    <a:pt x="36211" y="230290"/>
                  </a:lnTo>
                  <a:lnTo>
                    <a:pt x="40700" y="237368"/>
                  </a:lnTo>
                  <a:lnTo>
                    <a:pt x="45342" y="246864"/>
                  </a:lnTo>
                  <a:lnTo>
                    <a:pt x="47690" y="250158"/>
                  </a:lnTo>
                  <a:lnTo>
                    <a:pt x="50049" y="252354"/>
                  </a:lnTo>
                  <a:lnTo>
                    <a:pt x="54788" y="254794"/>
                  </a:lnTo>
                  <a:lnTo>
                    <a:pt x="61918" y="256167"/>
                  </a:lnTo>
                  <a:lnTo>
                    <a:pt x="69852" y="256575"/>
                  </a:lnTo>
                  <a:lnTo>
                    <a:pt x="77611" y="256670"/>
                  </a:lnTo>
                  <a:lnTo>
                    <a:pt x="81110" y="255743"/>
                  </a:lnTo>
                  <a:lnTo>
                    <a:pt x="87113" y="252173"/>
                  </a:lnTo>
                  <a:lnTo>
                    <a:pt x="94543" y="244871"/>
                  </a:lnTo>
                  <a:lnTo>
                    <a:pt x="103138" y="236228"/>
                  </a:lnTo>
                  <a:lnTo>
                    <a:pt x="107653" y="232590"/>
                  </a:lnTo>
                  <a:lnTo>
                    <a:pt x="112249" y="229212"/>
                  </a:lnTo>
                  <a:lnTo>
                    <a:pt x="116902" y="225055"/>
                  </a:lnTo>
                  <a:lnTo>
                    <a:pt x="121591" y="220379"/>
                  </a:lnTo>
                  <a:lnTo>
                    <a:pt x="126304" y="215356"/>
                  </a:lnTo>
                  <a:lnTo>
                    <a:pt x="131828" y="210103"/>
                  </a:lnTo>
                  <a:lnTo>
                    <a:pt x="137891" y="204695"/>
                  </a:lnTo>
                  <a:lnTo>
                    <a:pt x="144315" y="199185"/>
                  </a:lnTo>
                  <a:lnTo>
                    <a:pt x="149391" y="193608"/>
                  </a:lnTo>
                  <a:lnTo>
                    <a:pt x="157148" y="182329"/>
                  </a:lnTo>
                  <a:lnTo>
                    <a:pt x="163241" y="170967"/>
                  </a:lnTo>
                  <a:lnTo>
                    <a:pt x="169389" y="158615"/>
                  </a:lnTo>
                  <a:lnTo>
                    <a:pt x="177413" y="143600"/>
                  </a:lnTo>
                  <a:lnTo>
                    <a:pt x="180981" y="127022"/>
                  </a:lnTo>
                  <a:lnTo>
                    <a:pt x="184154" y="104541"/>
                  </a:lnTo>
                  <a:lnTo>
                    <a:pt x="189002" y="59559"/>
                  </a:lnTo>
                  <a:lnTo>
                    <a:pt x="191157" y="36393"/>
                  </a:lnTo>
                  <a:lnTo>
                    <a:pt x="190938" y="28881"/>
                  </a:lnTo>
                  <a:lnTo>
                    <a:pt x="187631" y="14711"/>
                  </a:lnTo>
                  <a:lnTo>
                    <a:pt x="186579" y="11063"/>
                  </a:lnTo>
                  <a:lnTo>
                    <a:pt x="185811" y="1019"/>
                  </a:lnTo>
                  <a:lnTo>
                    <a:pt x="184992" y="536"/>
                  </a:lnTo>
                  <a:lnTo>
                    <a:pt x="181967" y="0"/>
                  </a:lnTo>
                  <a:lnTo>
                    <a:pt x="180842" y="809"/>
                  </a:lnTo>
                  <a:lnTo>
                    <a:pt x="180092" y="2302"/>
                  </a:lnTo>
                  <a:lnTo>
                    <a:pt x="178890" y="6990"/>
                  </a:lnTo>
                  <a:lnTo>
                    <a:pt x="178682" y="16903"/>
                  </a:lnTo>
                  <a:lnTo>
                    <a:pt x="179445" y="20651"/>
                  </a:lnTo>
                  <a:lnTo>
                    <a:pt x="183520" y="31428"/>
                  </a:lnTo>
                  <a:lnTo>
                    <a:pt x="184752" y="41035"/>
                  </a:lnTo>
                  <a:lnTo>
                    <a:pt x="187416" y="54195"/>
                  </a:lnTo>
                  <a:lnTo>
                    <a:pt x="190452" y="68616"/>
                  </a:lnTo>
                  <a:lnTo>
                    <a:pt x="191801" y="81375"/>
                  </a:lnTo>
                  <a:lnTo>
                    <a:pt x="194518" y="95936"/>
                  </a:lnTo>
                  <a:lnTo>
                    <a:pt x="197577" y="110980"/>
                  </a:lnTo>
                  <a:lnTo>
                    <a:pt x="198937" y="124016"/>
                  </a:lnTo>
                  <a:lnTo>
                    <a:pt x="201658" y="138700"/>
                  </a:lnTo>
                  <a:lnTo>
                    <a:pt x="203494" y="146616"/>
                  </a:lnTo>
                  <a:lnTo>
                    <a:pt x="207652" y="163032"/>
                  </a:lnTo>
                  <a:lnTo>
                    <a:pt x="209873" y="171410"/>
                  </a:lnTo>
                  <a:lnTo>
                    <a:pt x="216572" y="185799"/>
                  </a:lnTo>
                  <a:lnTo>
                    <a:pt x="224049" y="198544"/>
                  </a:lnTo>
                  <a:lnTo>
                    <a:pt x="230016" y="210558"/>
                  </a:lnTo>
                  <a:lnTo>
                    <a:pt x="235315" y="224788"/>
                  </a:lnTo>
                  <a:lnTo>
                    <a:pt x="241109" y="239685"/>
                  </a:lnTo>
                  <a:lnTo>
                    <a:pt x="248977" y="252656"/>
                  </a:lnTo>
                  <a:lnTo>
                    <a:pt x="255647" y="267311"/>
                  </a:lnTo>
                  <a:lnTo>
                    <a:pt x="258537" y="275219"/>
                  </a:lnTo>
                  <a:lnTo>
                    <a:pt x="261258" y="283349"/>
                  </a:lnTo>
                  <a:lnTo>
                    <a:pt x="266398" y="300002"/>
                  </a:lnTo>
                  <a:lnTo>
                    <a:pt x="271328" y="314389"/>
                  </a:lnTo>
                  <a:lnTo>
                    <a:pt x="276165" y="328085"/>
                  </a:lnTo>
                  <a:lnTo>
                    <a:pt x="280961" y="343697"/>
                  </a:lnTo>
                  <a:lnTo>
                    <a:pt x="282557" y="351861"/>
                  </a:lnTo>
                  <a:lnTo>
                    <a:pt x="283621" y="360161"/>
                  </a:lnTo>
                  <a:lnTo>
                    <a:pt x="284331" y="368552"/>
                  </a:lnTo>
                  <a:lnTo>
                    <a:pt x="283002" y="382955"/>
                  </a:lnTo>
                  <a:lnTo>
                    <a:pt x="279766" y="396659"/>
                  </a:lnTo>
                  <a:lnTo>
                    <a:pt x="275682" y="412275"/>
                  </a:lnTo>
                  <a:lnTo>
                    <a:pt x="269104" y="426200"/>
                  </a:lnTo>
                  <a:lnTo>
                    <a:pt x="260890" y="438739"/>
                  </a:lnTo>
                  <a:lnTo>
                    <a:pt x="256476" y="444750"/>
                  </a:lnTo>
                  <a:lnTo>
                    <a:pt x="251947" y="450662"/>
                  </a:lnTo>
                  <a:lnTo>
                    <a:pt x="246545" y="455556"/>
                  </a:lnTo>
                  <a:lnTo>
                    <a:pt x="240564" y="459771"/>
                  </a:lnTo>
                  <a:lnTo>
                    <a:pt x="234194" y="463533"/>
                  </a:lnTo>
                  <a:lnTo>
                    <a:pt x="227567" y="467947"/>
                  </a:lnTo>
                  <a:lnTo>
                    <a:pt x="220767" y="472794"/>
                  </a:lnTo>
                  <a:lnTo>
                    <a:pt x="213853" y="477930"/>
                  </a:lnTo>
                  <a:lnTo>
                    <a:pt x="207656" y="482307"/>
                  </a:lnTo>
                  <a:lnTo>
                    <a:pt x="201938" y="486178"/>
                  </a:lnTo>
                  <a:lnTo>
                    <a:pt x="196537" y="489711"/>
                  </a:lnTo>
                  <a:lnTo>
                    <a:pt x="190556" y="492066"/>
                  </a:lnTo>
                  <a:lnTo>
                    <a:pt x="184187" y="493636"/>
                  </a:lnTo>
                  <a:lnTo>
                    <a:pt x="177560" y="494683"/>
                  </a:lnTo>
                  <a:lnTo>
                    <a:pt x="172349" y="496333"/>
                  </a:lnTo>
                  <a:lnTo>
                    <a:pt x="164441" y="500707"/>
                  </a:lnTo>
                  <a:lnTo>
                    <a:pt x="159633" y="502254"/>
                  </a:lnTo>
                  <a:lnTo>
                    <a:pt x="154047" y="503286"/>
                  </a:lnTo>
                  <a:lnTo>
                    <a:pt x="147941" y="503973"/>
                  </a:lnTo>
                  <a:lnTo>
                    <a:pt x="142285" y="504432"/>
                  </a:lnTo>
                  <a:lnTo>
                    <a:pt x="136924" y="504737"/>
                  </a:lnTo>
                  <a:lnTo>
                    <a:pt x="131764" y="504941"/>
                  </a:lnTo>
                  <a:lnTo>
                    <a:pt x="126737" y="504125"/>
                  </a:lnTo>
                  <a:lnTo>
                    <a:pt x="121797" y="502628"/>
                  </a:lnTo>
                  <a:lnTo>
                    <a:pt x="116916" y="500677"/>
                  </a:lnTo>
                  <a:lnTo>
                    <a:pt x="112076" y="498424"/>
                  </a:lnTo>
                  <a:lnTo>
                    <a:pt x="107260" y="495970"/>
                  </a:lnTo>
                  <a:lnTo>
                    <a:pt x="98471" y="491655"/>
                  </a:lnTo>
                  <a:lnTo>
                    <a:pt x="91919" y="489738"/>
                  </a:lnTo>
                  <a:lnTo>
                    <a:pt x="86362" y="488885"/>
                  </a:lnTo>
                  <a:lnTo>
                    <a:pt x="78581" y="488204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83"/>
            <p:cNvSpPr/>
            <p:nvPr/>
          </p:nvSpPr>
          <p:spPr>
            <a:xfrm>
              <a:off x="6865143" y="2846070"/>
              <a:ext cx="242889" cy="34291"/>
            </a:xfrm>
            <a:custGeom>
              <a:avLst/>
              <a:gdLst/>
              <a:ahLst/>
              <a:cxnLst/>
              <a:rect l="0" t="0" r="0" b="0"/>
              <a:pathLst>
                <a:path w="242889" h="34291">
                  <a:moveTo>
                    <a:pt x="0" y="34290"/>
                  </a:moveTo>
                  <a:lnTo>
                    <a:pt x="30761" y="34290"/>
                  </a:lnTo>
                  <a:lnTo>
                    <a:pt x="34001" y="33337"/>
                  </a:lnTo>
                  <a:lnTo>
                    <a:pt x="37749" y="31750"/>
                  </a:lnTo>
                  <a:lnTo>
                    <a:pt x="41835" y="29739"/>
                  </a:lnTo>
                  <a:lnTo>
                    <a:pt x="46939" y="28398"/>
                  </a:lnTo>
                  <a:lnTo>
                    <a:pt x="52725" y="27504"/>
                  </a:lnTo>
                  <a:lnTo>
                    <a:pt x="58962" y="26909"/>
                  </a:lnTo>
                  <a:lnTo>
                    <a:pt x="65502" y="25559"/>
                  </a:lnTo>
                  <a:lnTo>
                    <a:pt x="72243" y="23706"/>
                  </a:lnTo>
                  <a:lnTo>
                    <a:pt x="79119" y="21519"/>
                  </a:lnTo>
                  <a:lnTo>
                    <a:pt x="93108" y="16549"/>
                  </a:lnTo>
                  <a:lnTo>
                    <a:pt x="100172" y="13890"/>
                  </a:lnTo>
                  <a:lnTo>
                    <a:pt x="107263" y="12117"/>
                  </a:lnTo>
                  <a:lnTo>
                    <a:pt x="114371" y="10936"/>
                  </a:lnTo>
                  <a:lnTo>
                    <a:pt x="121491" y="10148"/>
                  </a:lnTo>
                  <a:lnTo>
                    <a:pt x="127826" y="8670"/>
                  </a:lnTo>
                  <a:lnTo>
                    <a:pt x="133636" y="6732"/>
                  </a:lnTo>
                  <a:lnTo>
                    <a:pt x="139096" y="4488"/>
                  </a:lnTo>
                  <a:lnTo>
                    <a:pt x="145119" y="2992"/>
                  </a:lnTo>
                  <a:lnTo>
                    <a:pt x="151514" y="1995"/>
                  </a:lnTo>
                  <a:lnTo>
                    <a:pt x="158161" y="1330"/>
                  </a:lnTo>
                  <a:lnTo>
                    <a:pt x="164178" y="886"/>
                  </a:lnTo>
                  <a:lnTo>
                    <a:pt x="175097" y="394"/>
                  </a:lnTo>
                  <a:lnTo>
                    <a:pt x="190170" y="116"/>
                  </a:lnTo>
                  <a:lnTo>
                    <a:pt x="242888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84"/>
            <p:cNvSpPr/>
            <p:nvPr/>
          </p:nvSpPr>
          <p:spPr>
            <a:xfrm>
              <a:off x="7179468" y="2674620"/>
              <a:ext cx="35720" cy="317183"/>
            </a:xfrm>
            <a:custGeom>
              <a:avLst/>
              <a:gdLst/>
              <a:ahLst/>
              <a:cxnLst/>
              <a:rect l="0" t="0" r="0" b="0"/>
              <a:pathLst>
                <a:path w="35720" h="317183">
                  <a:moveTo>
                    <a:pt x="0" y="0"/>
                  </a:moveTo>
                  <a:lnTo>
                    <a:pt x="0" y="20151"/>
                  </a:lnTo>
                  <a:lnTo>
                    <a:pt x="794" y="23911"/>
                  </a:lnTo>
                  <a:lnTo>
                    <a:pt x="2117" y="28323"/>
                  </a:lnTo>
                  <a:lnTo>
                    <a:pt x="3793" y="33170"/>
                  </a:lnTo>
                  <a:lnTo>
                    <a:pt x="4910" y="37353"/>
                  </a:lnTo>
                  <a:lnTo>
                    <a:pt x="5654" y="41094"/>
                  </a:lnTo>
                  <a:lnTo>
                    <a:pt x="6151" y="44541"/>
                  </a:lnTo>
                  <a:lnTo>
                    <a:pt x="7277" y="49696"/>
                  </a:lnTo>
                  <a:lnTo>
                    <a:pt x="8820" y="55991"/>
                  </a:lnTo>
                  <a:lnTo>
                    <a:pt x="10643" y="63045"/>
                  </a:lnTo>
                  <a:lnTo>
                    <a:pt x="11858" y="69652"/>
                  </a:lnTo>
                  <a:lnTo>
                    <a:pt x="12668" y="75962"/>
                  </a:lnTo>
                  <a:lnTo>
                    <a:pt x="13208" y="82074"/>
                  </a:lnTo>
                  <a:lnTo>
                    <a:pt x="14362" y="88053"/>
                  </a:lnTo>
                  <a:lnTo>
                    <a:pt x="15925" y="93944"/>
                  </a:lnTo>
                  <a:lnTo>
                    <a:pt x="17760" y="99777"/>
                  </a:lnTo>
                  <a:lnTo>
                    <a:pt x="24136" y="121638"/>
                  </a:lnTo>
                  <a:lnTo>
                    <a:pt x="25616" y="128717"/>
                  </a:lnTo>
                  <a:lnTo>
                    <a:pt x="26603" y="135341"/>
                  </a:lnTo>
                  <a:lnTo>
                    <a:pt x="27261" y="141662"/>
                  </a:lnTo>
                  <a:lnTo>
                    <a:pt x="28492" y="148734"/>
                  </a:lnTo>
                  <a:lnTo>
                    <a:pt x="30108" y="156306"/>
                  </a:lnTo>
                  <a:lnTo>
                    <a:pt x="31978" y="164211"/>
                  </a:lnTo>
                  <a:lnTo>
                    <a:pt x="33225" y="171387"/>
                  </a:lnTo>
                  <a:lnTo>
                    <a:pt x="34056" y="178075"/>
                  </a:lnTo>
                  <a:lnTo>
                    <a:pt x="34611" y="184439"/>
                  </a:lnTo>
                  <a:lnTo>
                    <a:pt x="34980" y="191539"/>
                  </a:lnTo>
                  <a:lnTo>
                    <a:pt x="35391" y="207048"/>
                  </a:lnTo>
                  <a:lnTo>
                    <a:pt x="35676" y="239449"/>
                  </a:lnTo>
                  <a:lnTo>
                    <a:pt x="35719" y="302390"/>
                  </a:lnTo>
                  <a:lnTo>
                    <a:pt x="34925" y="305416"/>
                  </a:lnTo>
                  <a:lnTo>
                    <a:pt x="33603" y="308385"/>
                  </a:lnTo>
                  <a:lnTo>
                    <a:pt x="28575" y="317182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85"/>
            <p:cNvSpPr/>
            <p:nvPr/>
          </p:nvSpPr>
          <p:spPr>
            <a:xfrm>
              <a:off x="7593806" y="2897504"/>
              <a:ext cx="128588" cy="17147"/>
            </a:xfrm>
            <a:custGeom>
              <a:avLst/>
              <a:gdLst/>
              <a:ahLst/>
              <a:cxnLst/>
              <a:rect l="0" t="0" r="0" b="0"/>
              <a:pathLst>
                <a:path w="128588" h="17147">
                  <a:moveTo>
                    <a:pt x="0" y="17146"/>
                  </a:moveTo>
                  <a:lnTo>
                    <a:pt x="6151" y="9765"/>
                  </a:lnTo>
                  <a:lnTo>
                    <a:pt x="7275" y="9368"/>
                  </a:lnTo>
                  <a:lnTo>
                    <a:pt x="10643" y="8926"/>
                  </a:lnTo>
                  <a:lnTo>
                    <a:pt x="13445" y="8808"/>
                  </a:lnTo>
                  <a:lnTo>
                    <a:pt x="20792" y="8678"/>
                  </a:lnTo>
                  <a:lnTo>
                    <a:pt x="25768" y="7690"/>
                  </a:lnTo>
                  <a:lnTo>
                    <a:pt x="31465" y="6080"/>
                  </a:lnTo>
                  <a:lnTo>
                    <a:pt x="37646" y="4053"/>
                  </a:lnTo>
                  <a:lnTo>
                    <a:pt x="42560" y="2702"/>
                  </a:lnTo>
                  <a:lnTo>
                    <a:pt x="46629" y="1802"/>
                  </a:lnTo>
                  <a:lnTo>
                    <a:pt x="50136" y="1201"/>
                  </a:lnTo>
                  <a:lnTo>
                    <a:pt x="54062" y="801"/>
                  </a:lnTo>
                  <a:lnTo>
                    <a:pt x="58266" y="534"/>
                  </a:lnTo>
                  <a:lnTo>
                    <a:pt x="67172" y="238"/>
                  </a:lnTo>
                  <a:lnTo>
                    <a:pt x="118125" y="2"/>
                  </a:lnTo>
                  <a:lnTo>
                    <a:pt x="128587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InkAnnotation86"/>
            <p:cNvSpPr/>
            <p:nvPr/>
          </p:nvSpPr>
          <p:spPr>
            <a:xfrm>
              <a:off x="7893843" y="2727609"/>
              <a:ext cx="170695" cy="247049"/>
            </a:xfrm>
            <a:custGeom>
              <a:avLst/>
              <a:gdLst/>
              <a:ahLst/>
              <a:cxnLst/>
              <a:rect l="0" t="0" r="0" b="0"/>
              <a:pathLst>
                <a:path w="170695" h="247049">
                  <a:moveTo>
                    <a:pt x="0" y="24163"/>
                  </a:moveTo>
                  <a:lnTo>
                    <a:pt x="0" y="19612"/>
                  </a:lnTo>
                  <a:lnTo>
                    <a:pt x="1589" y="18272"/>
                  </a:lnTo>
                  <a:lnTo>
                    <a:pt x="4234" y="17378"/>
                  </a:lnTo>
                  <a:lnTo>
                    <a:pt x="7586" y="16782"/>
                  </a:lnTo>
                  <a:lnTo>
                    <a:pt x="10614" y="16385"/>
                  </a:lnTo>
                  <a:lnTo>
                    <a:pt x="13425" y="16120"/>
                  </a:lnTo>
                  <a:lnTo>
                    <a:pt x="16094" y="15944"/>
                  </a:lnTo>
                  <a:lnTo>
                    <a:pt x="19461" y="14873"/>
                  </a:lnTo>
                  <a:lnTo>
                    <a:pt x="23293" y="13208"/>
                  </a:lnTo>
                  <a:lnTo>
                    <a:pt x="27435" y="11144"/>
                  </a:lnTo>
                  <a:lnTo>
                    <a:pt x="31784" y="8816"/>
                  </a:lnTo>
                  <a:lnTo>
                    <a:pt x="40850" y="3690"/>
                  </a:lnTo>
                  <a:lnTo>
                    <a:pt x="45490" y="1942"/>
                  </a:lnTo>
                  <a:lnTo>
                    <a:pt x="50170" y="776"/>
                  </a:lnTo>
                  <a:lnTo>
                    <a:pt x="54878" y="0"/>
                  </a:lnTo>
                  <a:lnTo>
                    <a:pt x="59604" y="434"/>
                  </a:lnTo>
                  <a:lnTo>
                    <a:pt x="64344" y="1676"/>
                  </a:lnTo>
                  <a:lnTo>
                    <a:pt x="69090" y="3457"/>
                  </a:lnTo>
                  <a:lnTo>
                    <a:pt x="73841" y="4644"/>
                  </a:lnTo>
                  <a:lnTo>
                    <a:pt x="78596" y="5435"/>
                  </a:lnTo>
                  <a:lnTo>
                    <a:pt x="83354" y="5963"/>
                  </a:lnTo>
                  <a:lnTo>
                    <a:pt x="87320" y="7267"/>
                  </a:lnTo>
                  <a:lnTo>
                    <a:pt x="90758" y="9089"/>
                  </a:lnTo>
                  <a:lnTo>
                    <a:pt x="93843" y="11256"/>
                  </a:lnTo>
                  <a:lnTo>
                    <a:pt x="96693" y="13654"/>
                  </a:lnTo>
                  <a:lnTo>
                    <a:pt x="101978" y="18857"/>
                  </a:lnTo>
                  <a:lnTo>
                    <a:pt x="106972" y="24345"/>
                  </a:lnTo>
                  <a:lnTo>
                    <a:pt x="109415" y="27142"/>
                  </a:lnTo>
                  <a:lnTo>
                    <a:pt x="110250" y="29959"/>
                  </a:lnTo>
                  <a:lnTo>
                    <a:pt x="110013" y="32789"/>
                  </a:lnTo>
                  <a:lnTo>
                    <a:pt x="109061" y="35629"/>
                  </a:lnTo>
                  <a:lnTo>
                    <a:pt x="108425" y="39427"/>
                  </a:lnTo>
                  <a:lnTo>
                    <a:pt x="108003" y="43864"/>
                  </a:lnTo>
                  <a:lnTo>
                    <a:pt x="107722" y="48727"/>
                  </a:lnTo>
                  <a:lnTo>
                    <a:pt x="101977" y="56732"/>
                  </a:lnTo>
                  <a:lnTo>
                    <a:pt x="92591" y="66830"/>
                  </a:lnTo>
                  <a:lnTo>
                    <a:pt x="80777" y="78326"/>
                  </a:lnTo>
                  <a:lnTo>
                    <a:pt x="72107" y="85989"/>
                  </a:lnTo>
                  <a:lnTo>
                    <a:pt x="65535" y="91098"/>
                  </a:lnTo>
                  <a:lnTo>
                    <a:pt x="60359" y="94504"/>
                  </a:lnTo>
                  <a:lnTo>
                    <a:pt x="56908" y="97727"/>
                  </a:lnTo>
                  <a:lnTo>
                    <a:pt x="54608" y="100828"/>
                  </a:lnTo>
                  <a:lnTo>
                    <a:pt x="50086" y="109731"/>
                  </a:lnTo>
                  <a:lnTo>
                    <a:pt x="54275" y="109818"/>
                  </a:lnTo>
                  <a:lnTo>
                    <a:pt x="90857" y="109887"/>
                  </a:lnTo>
                  <a:lnTo>
                    <a:pt x="95496" y="110840"/>
                  </a:lnTo>
                  <a:lnTo>
                    <a:pt x="100177" y="112427"/>
                  </a:lnTo>
                  <a:lnTo>
                    <a:pt x="116465" y="119213"/>
                  </a:lnTo>
                  <a:lnTo>
                    <a:pt x="122888" y="121820"/>
                  </a:lnTo>
                  <a:lnTo>
                    <a:pt x="128756" y="123558"/>
                  </a:lnTo>
                  <a:lnTo>
                    <a:pt x="134256" y="124716"/>
                  </a:lnTo>
                  <a:lnTo>
                    <a:pt x="139511" y="125488"/>
                  </a:lnTo>
                  <a:lnTo>
                    <a:pt x="143808" y="126956"/>
                  </a:lnTo>
                  <a:lnTo>
                    <a:pt x="147466" y="128887"/>
                  </a:lnTo>
                  <a:lnTo>
                    <a:pt x="150699" y="131126"/>
                  </a:lnTo>
                  <a:lnTo>
                    <a:pt x="158524" y="136155"/>
                  </a:lnTo>
                  <a:lnTo>
                    <a:pt x="162832" y="138829"/>
                  </a:lnTo>
                  <a:lnTo>
                    <a:pt x="165706" y="142517"/>
                  </a:lnTo>
                  <a:lnTo>
                    <a:pt x="167621" y="146881"/>
                  </a:lnTo>
                  <a:lnTo>
                    <a:pt x="168897" y="151695"/>
                  </a:lnTo>
                  <a:lnTo>
                    <a:pt x="169748" y="155857"/>
                  </a:lnTo>
                  <a:lnTo>
                    <a:pt x="170694" y="163021"/>
                  </a:lnTo>
                  <a:lnTo>
                    <a:pt x="170152" y="167217"/>
                  </a:lnTo>
                  <a:lnTo>
                    <a:pt x="168997" y="171920"/>
                  </a:lnTo>
                  <a:lnTo>
                    <a:pt x="167433" y="176960"/>
                  </a:lnTo>
                  <a:lnTo>
                    <a:pt x="165599" y="181273"/>
                  </a:lnTo>
                  <a:lnTo>
                    <a:pt x="161442" y="188605"/>
                  </a:lnTo>
                  <a:lnTo>
                    <a:pt x="156948" y="195038"/>
                  </a:lnTo>
                  <a:lnTo>
                    <a:pt x="154638" y="198087"/>
                  </a:lnTo>
                  <a:lnTo>
                    <a:pt x="147839" y="206555"/>
                  </a:lnTo>
                  <a:lnTo>
                    <a:pt x="143804" y="211480"/>
                  </a:lnTo>
                  <a:lnTo>
                    <a:pt x="139525" y="215716"/>
                  </a:lnTo>
                  <a:lnTo>
                    <a:pt x="135086" y="219493"/>
                  </a:lnTo>
                  <a:lnTo>
                    <a:pt x="130539" y="222963"/>
                  </a:lnTo>
                  <a:lnTo>
                    <a:pt x="125126" y="226229"/>
                  </a:lnTo>
                  <a:lnTo>
                    <a:pt x="119136" y="229358"/>
                  </a:lnTo>
                  <a:lnTo>
                    <a:pt x="112762" y="232398"/>
                  </a:lnTo>
                  <a:lnTo>
                    <a:pt x="106925" y="235376"/>
                  </a:lnTo>
                  <a:lnTo>
                    <a:pt x="96205" y="241225"/>
                  </a:lnTo>
                  <a:lnTo>
                    <a:pt x="90331" y="243166"/>
                  </a:lnTo>
                  <a:lnTo>
                    <a:pt x="84034" y="244460"/>
                  </a:lnTo>
                  <a:lnTo>
                    <a:pt x="77453" y="245323"/>
                  </a:lnTo>
                  <a:lnTo>
                    <a:pt x="71480" y="245898"/>
                  </a:lnTo>
                  <a:lnTo>
                    <a:pt x="65909" y="246281"/>
                  </a:lnTo>
                  <a:lnTo>
                    <a:pt x="60609" y="246537"/>
                  </a:lnTo>
                  <a:lnTo>
                    <a:pt x="48369" y="246821"/>
                  </a:lnTo>
                  <a:lnTo>
                    <a:pt x="0" y="247048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87"/>
            <p:cNvSpPr/>
            <p:nvPr/>
          </p:nvSpPr>
          <p:spPr>
            <a:xfrm>
              <a:off x="6958015" y="3223260"/>
              <a:ext cx="214186" cy="265596"/>
            </a:xfrm>
            <a:custGeom>
              <a:avLst/>
              <a:gdLst/>
              <a:ahLst/>
              <a:cxnLst/>
              <a:rect l="0" t="0" r="0" b="0"/>
              <a:pathLst>
                <a:path w="214186" h="265596">
                  <a:moveTo>
                    <a:pt x="85722" y="17144"/>
                  </a:moveTo>
                  <a:lnTo>
                    <a:pt x="81929" y="17144"/>
                  </a:lnTo>
                  <a:lnTo>
                    <a:pt x="80812" y="18097"/>
                  </a:lnTo>
                  <a:lnTo>
                    <a:pt x="80068" y="19684"/>
                  </a:lnTo>
                  <a:lnTo>
                    <a:pt x="79571" y="21696"/>
                  </a:lnTo>
                  <a:lnTo>
                    <a:pt x="72097" y="26846"/>
                  </a:lnTo>
                  <a:lnTo>
                    <a:pt x="59970" y="34090"/>
                  </a:lnTo>
                  <a:lnTo>
                    <a:pt x="44742" y="42729"/>
                  </a:lnTo>
                  <a:lnTo>
                    <a:pt x="33796" y="50394"/>
                  </a:lnTo>
                  <a:lnTo>
                    <a:pt x="25705" y="57408"/>
                  </a:lnTo>
                  <a:lnTo>
                    <a:pt x="19517" y="63989"/>
                  </a:lnTo>
                  <a:lnTo>
                    <a:pt x="15392" y="69329"/>
                  </a:lnTo>
                  <a:lnTo>
                    <a:pt x="12641" y="73842"/>
                  </a:lnTo>
                  <a:lnTo>
                    <a:pt x="10808" y="77803"/>
                  </a:lnTo>
                  <a:lnTo>
                    <a:pt x="6654" y="87284"/>
                  </a:lnTo>
                  <a:lnTo>
                    <a:pt x="4435" y="92479"/>
                  </a:lnTo>
                  <a:lnTo>
                    <a:pt x="2956" y="97848"/>
                  </a:lnTo>
                  <a:lnTo>
                    <a:pt x="1971" y="103331"/>
                  </a:lnTo>
                  <a:lnTo>
                    <a:pt x="1313" y="108893"/>
                  </a:lnTo>
                  <a:lnTo>
                    <a:pt x="874" y="113552"/>
                  </a:lnTo>
                  <a:lnTo>
                    <a:pt x="387" y="121270"/>
                  </a:lnTo>
                  <a:lnTo>
                    <a:pt x="257" y="125614"/>
                  </a:lnTo>
                  <a:lnTo>
                    <a:pt x="75" y="140830"/>
                  </a:lnTo>
                  <a:lnTo>
                    <a:pt x="0" y="185769"/>
                  </a:lnTo>
                  <a:lnTo>
                    <a:pt x="793" y="190521"/>
                  </a:lnTo>
                  <a:lnTo>
                    <a:pt x="3791" y="198341"/>
                  </a:lnTo>
                  <a:lnTo>
                    <a:pt x="9941" y="212649"/>
                  </a:lnTo>
                  <a:lnTo>
                    <a:pt x="12976" y="217966"/>
                  </a:lnTo>
                  <a:lnTo>
                    <a:pt x="16587" y="223416"/>
                  </a:lnTo>
                  <a:lnTo>
                    <a:pt x="20583" y="228954"/>
                  </a:lnTo>
                  <a:lnTo>
                    <a:pt x="27138" y="237647"/>
                  </a:lnTo>
                  <a:lnTo>
                    <a:pt x="33492" y="244686"/>
                  </a:lnTo>
                  <a:lnTo>
                    <a:pt x="37407" y="247896"/>
                  </a:lnTo>
                  <a:lnTo>
                    <a:pt x="41606" y="250989"/>
                  </a:lnTo>
                  <a:lnTo>
                    <a:pt x="45200" y="254003"/>
                  </a:lnTo>
                  <a:lnTo>
                    <a:pt x="51309" y="259893"/>
                  </a:lnTo>
                  <a:lnTo>
                    <a:pt x="55635" y="261844"/>
                  </a:lnTo>
                  <a:lnTo>
                    <a:pt x="60902" y="263145"/>
                  </a:lnTo>
                  <a:lnTo>
                    <a:pt x="66794" y="264012"/>
                  </a:lnTo>
                  <a:lnTo>
                    <a:pt x="72310" y="264591"/>
                  </a:lnTo>
                  <a:lnTo>
                    <a:pt x="77574" y="264976"/>
                  </a:lnTo>
                  <a:lnTo>
                    <a:pt x="87658" y="265404"/>
                  </a:lnTo>
                  <a:lnTo>
                    <a:pt x="97430" y="265595"/>
                  </a:lnTo>
                  <a:lnTo>
                    <a:pt x="102258" y="264693"/>
                  </a:lnTo>
                  <a:lnTo>
                    <a:pt x="107066" y="263139"/>
                  </a:lnTo>
                  <a:lnTo>
                    <a:pt x="111857" y="261151"/>
                  </a:lnTo>
                  <a:lnTo>
                    <a:pt x="116639" y="259825"/>
                  </a:lnTo>
                  <a:lnTo>
                    <a:pt x="121414" y="258942"/>
                  </a:lnTo>
                  <a:lnTo>
                    <a:pt x="126185" y="258353"/>
                  </a:lnTo>
                  <a:lnTo>
                    <a:pt x="130954" y="257008"/>
                  </a:lnTo>
                  <a:lnTo>
                    <a:pt x="135720" y="255158"/>
                  </a:lnTo>
                  <a:lnTo>
                    <a:pt x="140485" y="252973"/>
                  </a:lnTo>
                  <a:lnTo>
                    <a:pt x="152130" y="248005"/>
                  </a:lnTo>
                  <a:lnTo>
                    <a:pt x="158569" y="245346"/>
                  </a:lnTo>
                  <a:lnTo>
                    <a:pt x="163656" y="241669"/>
                  </a:lnTo>
                  <a:lnTo>
                    <a:pt x="167840" y="237313"/>
                  </a:lnTo>
                  <a:lnTo>
                    <a:pt x="174606" y="228344"/>
                  </a:lnTo>
                  <a:lnTo>
                    <a:pt x="180260" y="221184"/>
                  </a:lnTo>
                  <a:lnTo>
                    <a:pt x="182879" y="216988"/>
                  </a:lnTo>
                  <a:lnTo>
                    <a:pt x="185418" y="212286"/>
                  </a:lnTo>
                  <a:lnTo>
                    <a:pt x="187905" y="207246"/>
                  </a:lnTo>
                  <a:lnTo>
                    <a:pt x="190356" y="201982"/>
                  </a:lnTo>
                  <a:lnTo>
                    <a:pt x="195197" y="191052"/>
                  </a:lnTo>
                  <a:lnTo>
                    <a:pt x="209541" y="157127"/>
                  </a:lnTo>
                  <a:lnTo>
                    <a:pt x="211131" y="151423"/>
                  </a:lnTo>
                  <a:lnTo>
                    <a:pt x="212190" y="145716"/>
                  </a:lnTo>
                  <a:lnTo>
                    <a:pt x="212897" y="140007"/>
                  </a:lnTo>
                  <a:lnTo>
                    <a:pt x="213368" y="133343"/>
                  </a:lnTo>
                  <a:lnTo>
                    <a:pt x="213682" y="126042"/>
                  </a:lnTo>
                  <a:lnTo>
                    <a:pt x="214030" y="111263"/>
                  </a:lnTo>
                  <a:lnTo>
                    <a:pt x="214185" y="98345"/>
                  </a:lnTo>
                  <a:lnTo>
                    <a:pt x="213433" y="92233"/>
                  </a:lnTo>
                  <a:lnTo>
                    <a:pt x="212138" y="86254"/>
                  </a:lnTo>
                  <a:lnTo>
                    <a:pt x="210480" y="80362"/>
                  </a:lnTo>
                  <a:lnTo>
                    <a:pt x="208582" y="74530"/>
                  </a:lnTo>
                  <a:lnTo>
                    <a:pt x="206522" y="68737"/>
                  </a:lnTo>
                  <a:lnTo>
                    <a:pt x="204356" y="62969"/>
                  </a:lnTo>
                  <a:lnTo>
                    <a:pt x="201324" y="58172"/>
                  </a:lnTo>
                  <a:lnTo>
                    <a:pt x="197715" y="54021"/>
                  </a:lnTo>
                  <a:lnTo>
                    <a:pt x="193722" y="50301"/>
                  </a:lnTo>
                  <a:lnTo>
                    <a:pt x="190265" y="45917"/>
                  </a:lnTo>
                  <a:lnTo>
                    <a:pt x="187168" y="41088"/>
                  </a:lnTo>
                  <a:lnTo>
                    <a:pt x="184309" y="35965"/>
                  </a:lnTo>
                  <a:lnTo>
                    <a:pt x="180815" y="31596"/>
                  </a:lnTo>
                  <a:lnTo>
                    <a:pt x="176899" y="27731"/>
                  </a:lnTo>
                  <a:lnTo>
                    <a:pt x="172700" y="24203"/>
                  </a:lnTo>
                  <a:lnTo>
                    <a:pt x="168314" y="20897"/>
                  </a:lnTo>
                  <a:lnTo>
                    <a:pt x="163802" y="17741"/>
                  </a:lnTo>
                  <a:lnTo>
                    <a:pt x="159207" y="14685"/>
                  </a:lnTo>
                  <a:lnTo>
                    <a:pt x="154556" y="12647"/>
                  </a:lnTo>
                  <a:lnTo>
                    <a:pt x="149868" y="11289"/>
                  </a:lnTo>
                  <a:lnTo>
                    <a:pt x="145155" y="10383"/>
                  </a:lnTo>
                  <a:lnTo>
                    <a:pt x="139631" y="8827"/>
                  </a:lnTo>
                  <a:lnTo>
                    <a:pt x="133568" y="6837"/>
                  </a:lnTo>
                  <a:lnTo>
                    <a:pt x="127144" y="4558"/>
                  </a:lnTo>
                  <a:lnTo>
                    <a:pt x="122069" y="3038"/>
                  </a:lnTo>
                  <a:lnTo>
                    <a:pt x="117891" y="2026"/>
                  </a:lnTo>
                  <a:lnTo>
                    <a:pt x="114312" y="1350"/>
                  </a:lnTo>
                  <a:lnTo>
                    <a:pt x="110338" y="900"/>
                  </a:lnTo>
                  <a:lnTo>
                    <a:pt x="106102" y="600"/>
                  </a:lnTo>
                  <a:lnTo>
                    <a:pt x="97161" y="266"/>
                  </a:lnTo>
                  <a:lnTo>
                    <a:pt x="73923" y="23"/>
                  </a:lnTo>
                  <a:lnTo>
                    <a:pt x="50003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88"/>
            <p:cNvSpPr/>
            <p:nvPr/>
          </p:nvSpPr>
          <p:spPr>
            <a:xfrm>
              <a:off x="7608093" y="3334702"/>
              <a:ext cx="185739" cy="8221"/>
            </a:xfrm>
            <a:custGeom>
              <a:avLst/>
              <a:gdLst/>
              <a:ahLst/>
              <a:cxnLst/>
              <a:rect l="0" t="0" r="0" b="0"/>
              <a:pathLst>
                <a:path w="185739" h="8221">
                  <a:moveTo>
                    <a:pt x="0" y="0"/>
                  </a:moveTo>
                  <a:lnTo>
                    <a:pt x="18962" y="4551"/>
                  </a:lnTo>
                  <a:lnTo>
                    <a:pt x="26135" y="5892"/>
                  </a:lnTo>
                  <a:lnTo>
                    <a:pt x="32505" y="6785"/>
                  </a:lnTo>
                  <a:lnTo>
                    <a:pt x="38339" y="7381"/>
                  </a:lnTo>
                  <a:lnTo>
                    <a:pt x="43815" y="7778"/>
                  </a:lnTo>
                  <a:lnTo>
                    <a:pt x="54134" y="8220"/>
                  </a:lnTo>
                  <a:lnTo>
                    <a:pt x="59901" y="7385"/>
                  </a:lnTo>
                  <a:lnTo>
                    <a:pt x="66130" y="5876"/>
                  </a:lnTo>
                  <a:lnTo>
                    <a:pt x="72662" y="3917"/>
                  </a:lnTo>
                  <a:lnTo>
                    <a:pt x="79397" y="2612"/>
                  </a:lnTo>
                  <a:lnTo>
                    <a:pt x="86269" y="1741"/>
                  </a:lnTo>
                  <a:lnTo>
                    <a:pt x="93231" y="1161"/>
                  </a:lnTo>
                  <a:lnTo>
                    <a:pt x="99461" y="774"/>
                  </a:lnTo>
                  <a:lnTo>
                    <a:pt x="110615" y="344"/>
                  </a:lnTo>
                  <a:lnTo>
                    <a:pt x="131505" y="68"/>
                  </a:lnTo>
                  <a:lnTo>
                    <a:pt x="185738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89"/>
            <p:cNvSpPr/>
            <p:nvPr/>
          </p:nvSpPr>
          <p:spPr>
            <a:xfrm>
              <a:off x="7850981" y="3171941"/>
              <a:ext cx="278607" cy="257060"/>
            </a:xfrm>
            <a:custGeom>
              <a:avLst/>
              <a:gdLst/>
              <a:ahLst/>
              <a:cxnLst/>
              <a:rect l="0" t="0" r="0" b="0"/>
              <a:pathLst>
                <a:path w="278607" h="257060">
                  <a:moveTo>
                    <a:pt x="0" y="42746"/>
                  </a:moveTo>
                  <a:lnTo>
                    <a:pt x="0" y="27984"/>
                  </a:lnTo>
                  <a:lnTo>
                    <a:pt x="794" y="27190"/>
                  </a:lnTo>
                  <a:lnTo>
                    <a:pt x="2117" y="26660"/>
                  </a:lnTo>
                  <a:lnTo>
                    <a:pt x="3793" y="26307"/>
                  </a:lnTo>
                  <a:lnTo>
                    <a:pt x="9888" y="23375"/>
                  </a:lnTo>
                  <a:lnTo>
                    <a:pt x="17888" y="18897"/>
                  </a:lnTo>
                  <a:lnTo>
                    <a:pt x="26735" y="13731"/>
                  </a:lnTo>
                  <a:lnTo>
                    <a:pt x="33843" y="10800"/>
                  </a:lnTo>
                  <a:lnTo>
                    <a:pt x="41235" y="8546"/>
                  </a:lnTo>
                  <a:lnTo>
                    <a:pt x="52458" y="4368"/>
                  </a:lnTo>
                  <a:lnTo>
                    <a:pt x="57991" y="2873"/>
                  </a:lnTo>
                  <a:lnTo>
                    <a:pt x="63266" y="1877"/>
                  </a:lnTo>
                  <a:lnTo>
                    <a:pt x="68372" y="1212"/>
                  </a:lnTo>
                  <a:lnTo>
                    <a:pt x="76160" y="474"/>
                  </a:lnTo>
                  <a:lnTo>
                    <a:pt x="83061" y="146"/>
                  </a:lnTo>
                  <a:lnTo>
                    <a:pt x="91420" y="0"/>
                  </a:lnTo>
                  <a:lnTo>
                    <a:pt x="95872" y="914"/>
                  </a:lnTo>
                  <a:lnTo>
                    <a:pt x="100428" y="2476"/>
                  </a:lnTo>
                  <a:lnTo>
                    <a:pt x="108928" y="6751"/>
                  </a:lnTo>
                  <a:lnTo>
                    <a:pt x="115352" y="11826"/>
                  </a:lnTo>
                  <a:lnTo>
                    <a:pt x="120854" y="14716"/>
                  </a:lnTo>
                  <a:lnTo>
                    <a:pt x="123431" y="15487"/>
                  </a:lnTo>
                  <a:lnTo>
                    <a:pt x="125150" y="17906"/>
                  </a:lnTo>
                  <a:lnTo>
                    <a:pt x="126296" y="21423"/>
                  </a:lnTo>
                  <a:lnTo>
                    <a:pt x="127059" y="25673"/>
                  </a:lnTo>
                  <a:lnTo>
                    <a:pt x="124394" y="38032"/>
                  </a:lnTo>
                  <a:lnTo>
                    <a:pt x="119443" y="55796"/>
                  </a:lnTo>
                  <a:lnTo>
                    <a:pt x="112966" y="77163"/>
                  </a:lnTo>
                  <a:lnTo>
                    <a:pt x="107060" y="93313"/>
                  </a:lnTo>
                  <a:lnTo>
                    <a:pt x="101535" y="105985"/>
                  </a:lnTo>
                  <a:lnTo>
                    <a:pt x="96267" y="116338"/>
                  </a:lnTo>
                  <a:lnTo>
                    <a:pt x="91958" y="125145"/>
                  </a:lnTo>
                  <a:lnTo>
                    <a:pt x="85056" y="140010"/>
                  </a:lnTo>
                  <a:lnTo>
                    <a:pt x="81310" y="147594"/>
                  </a:lnTo>
                  <a:lnTo>
                    <a:pt x="72915" y="163640"/>
                  </a:lnTo>
                  <a:lnTo>
                    <a:pt x="68453" y="170015"/>
                  </a:lnTo>
                  <a:lnTo>
                    <a:pt x="63891" y="175217"/>
                  </a:lnTo>
                  <a:lnTo>
                    <a:pt x="59264" y="179638"/>
                  </a:lnTo>
                  <a:lnTo>
                    <a:pt x="55384" y="184490"/>
                  </a:lnTo>
                  <a:lnTo>
                    <a:pt x="52004" y="189629"/>
                  </a:lnTo>
                  <a:lnTo>
                    <a:pt x="48957" y="194961"/>
                  </a:lnTo>
                  <a:lnTo>
                    <a:pt x="46132" y="200420"/>
                  </a:lnTo>
                  <a:lnTo>
                    <a:pt x="43454" y="205964"/>
                  </a:lnTo>
                  <a:lnTo>
                    <a:pt x="40876" y="211566"/>
                  </a:lnTo>
                  <a:lnTo>
                    <a:pt x="39157" y="216252"/>
                  </a:lnTo>
                  <a:lnTo>
                    <a:pt x="37247" y="224000"/>
                  </a:lnTo>
                  <a:lnTo>
                    <a:pt x="34281" y="230618"/>
                  </a:lnTo>
                  <a:lnTo>
                    <a:pt x="29703" y="238077"/>
                  </a:lnTo>
                  <a:lnTo>
                    <a:pt x="29076" y="241638"/>
                  </a:lnTo>
                  <a:lnTo>
                    <a:pt x="28909" y="243921"/>
                  </a:lnTo>
                  <a:lnTo>
                    <a:pt x="29591" y="245443"/>
                  </a:lnTo>
                  <a:lnTo>
                    <a:pt x="30841" y="246457"/>
                  </a:lnTo>
                  <a:lnTo>
                    <a:pt x="32466" y="247134"/>
                  </a:lnTo>
                  <a:lnTo>
                    <a:pt x="33551" y="248537"/>
                  </a:lnTo>
                  <a:lnTo>
                    <a:pt x="34273" y="250425"/>
                  </a:lnTo>
                  <a:lnTo>
                    <a:pt x="34755" y="252636"/>
                  </a:lnTo>
                  <a:lnTo>
                    <a:pt x="35870" y="254110"/>
                  </a:lnTo>
                  <a:lnTo>
                    <a:pt x="37407" y="255093"/>
                  </a:lnTo>
                  <a:lnTo>
                    <a:pt x="41231" y="256185"/>
                  </a:lnTo>
                  <a:lnTo>
                    <a:pt x="47847" y="256800"/>
                  </a:lnTo>
                  <a:lnTo>
                    <a:pt x="56422" y="256982"/>
                  </a:lnTo>
                  <a:lnTo>
                    <a:pt x="101256" y="257056"/>
                  </a:lnTo>
                  <a:lnTo>
                    <a:pt x="107985" y="256104"/>
                  </a:lnTo>
                  <a:lnTo>
                    <a:pt x="114853" y="254517"/>
                  </a:lnTo>
                  <a:lnTo>
                    <a:pt x="121812" y="252507"/>
                  </a:lnTo>
                  <a:lnTo>
                    <a:pt x="128834" y="251167"/>
                  </a:lnTo>
                  <a:lnTo>
                    <a:pt x="135895" y="250273"/>
                  </a:lnTo>
                  <a:lnTo>
                    <a:pt x="142984" y="249678"/>
                  </a:lnTo>
                  <a:lnTo>
                    <a:pt x="150091" y="249280"/>
                  </a:lnTo>
                  <a:lnTo>
                    <a:pt x="164339" y="248839"/>
                  </a:lnTo>
                  <a:lnTo>
                    <a:pt x="171472" y="247769"/>
                  </a:lnTo>
                  <a:lnTo>
                    <a:pt x="178608" y="246103"/>
                  </a:lnTo>
                  <a:lnTo>
                    <a:pt x="185747" y="244040"/>
                  </a:lnTo>
                  <a:lnTo>
                    <a:pt x="192888" y="242664"/>
                  </a:lnTo>
                  <a:lnTo>
                    <a:pt x="200029" y="241748"/>
                  </a:lnTo>
                  <a:lnTo>
                    <a:pt x="207172" y="241136"/>
                  </a:lnTo>
                  <a:lnTo>
                    <a:pt x="213521" y="240728"/>
                  </a:lnTo>
                  <a:lnTo>
                    <a:pt x="224809" y="240276"/>
                  </a:lnTo>
                  <a:lnTo>
                    <a:pt x="230042" y="241108"/>
                  </a:lnTo>
                  <a:lnTo>
                    <a:pt x="235116" y="242615"/>
                  </a:lnTo>
                  <a:lnTo>
                    <a:pt x="240088" y="244572"/>
                  </a:lnTo>
                  <a:lnTo>
                    <a:pt x="247729" y="246746"/>
                  </a:lnTo>
                  <a:lnTo>
                    <a:pt x="253770" y="247713"/>
                  </a:lnTo>
                  <a:lnTo>
                    <a:pt x="261635" y="248257"/>
                  </a:lnTo>
                  <a:lnTo>
                    <a:pt x="270011" y="248456"/>
                  </a:lnTo>
                  <a:lnTo>
                    <a:pt x="272935" y="251013"/>
                  </a:lnTo>
                  <a:lnTo>
                    <a:pt x="278606" y="257059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90"/>
            <p:cNvSpPr/>
            <p:nvPr/>
          </p:nvSpPr>
          <p:spPr>
            <a:xfrm>
              <a:off x="7089628" y="3729037"/>
              <a:ext cx="32691" cy="368619"/>
            </a:xfrm>
            <a:custGeom>
              <a:avLst/>
              <a:gdLst/>
              <a:ahLst/>
              <a:cxnLst/>
              <a:rect l="0" t="0" r="0" b="0"/>
              <a:pathLst>
                <a:path w="32691" h="368619">
                  <a:moveTo>
                    <a:pt x="4115" y="0"/>
                  </a:moveTo>
                  <a:lnTo>
                    <a:pt x="0" y="0"/>
                  </a:lnTo>
                  <a:lnTo>
                    <a:pt x="4055" y="0"/>
                  </a:lnTo>
                  <a:lnTo>
                    <a:pt x="4108" y="9325"/>
                  </a:lnTo>
                  <a:lnTo>
                    <a:pt x="4111" y="11932"/>
                  </a:lnTo>
                  <a:lnTo>
                    <a:pt x="4907" y="14622"/>
                  </a:lnTo>
                  <a:lnTo>
                    <a:pt x="6230" y="17368"/>
                  </a:lnTo>
                  <a:lnTo>
                    <a:pt x="7907" y="20151"/>
                  </a:lnTo>
                  <a:lnTo>
                    <a:pt x="9024" y="22959"/>
                  </a:lnTo>
                  <a:lnTo>
                    <a:pt x="9769" y="25784"/>
                  </a:lnTo>
                  <a:lnTo>
                    <a:pt x="10266" y="28619"/>
                  </a:lnTo>
                  <a:lnTo>
                    <a:pt x="11392" y="32415"/>
                  </a:lnTo>
                  <a:lnTo>
                    <a:pt x="12934" y="36850"/>
                  </a:lnTo>
                  <a:lnTo>
                    <a:pt x="14757" y="41711"/>
                  </a:lnTo>
                  <a:lnTo>
                    <a:pt x="15973" y="47810"/>
                  </a:lnTo>
                  <a:lnTo>
                    <a:pt x="16783" y="54733"/>
                  </a:lnTo>
                  <a:lnTo>
                    <a:pt x="17323" y="62206"/>
                  </a:lnTo>
                  <a:lnTo>
                    <a:pt x="17683" y="69093"/>
                  </a:lnTo>
                  <a:lnTo>
                    <a:pt x="18083" y="81826"/>
                  </a:lnTo>
                  <a:lnTo>
                    <a:pt x="18983" y="88841"/>
                  </a:lnTo>
                  <a:lnTo>
                    <a:pt x="20378" y="96375"/>
                  </a:lnTo>
                  <a:lnTo>
                    <a:pt x="22100" y="104255"/>
                  </a:lnTo>
                  <a:lnTo>
                    <a:pt x="23250" y="112366"/>
                  </a:lnTo>
                  <a:lnTo>
                    <a:pt x="24015" y="120631"/>
                  </a:lnTo>
                  <a:lnTo>
                    <a:pt x="24526" y="128998"/>
                  </a:lnTo>
                  <a:lnTo>
                    <a:pt x="24866" y="138387"/>
                  </a:lnTo>
                  <a:lnTo>
                    <a:pt x="25245" y="158978"/>
                  </a:lnTo>
                  <a:lnTo>
                    <a:pt x="32011" y="309151"/>
                  </a:lnTo>
                  <a:lnTo>
                    <a:pt x="32556" y="338209"/>
                  </a:lnTo>
                  <a:lnTo>
                    <a:pt x="32664" y="353404"/>
                  </a:lnTo>
                  <a:lnTo>
                    <a:pt x="31879" y="356570"/>
                  </a:lnTo>
                  <a:lnTo>
                    <a:pt x="30562" y="359633"/>
                  </a:lnTo>
                  <a:lnTo>
                    <a:pt x="26537" y="366843"/>
                  </a:lnTo>
                  <a:lnTo>
                    <a:pt x="27001" y="367435"/>
                  </a:lnTo>
                  <a:lnTo>
                    <a:pt x="28104" y="367829"/>
                  </a:lnTo>
                  <a:lnTo>
                    <a:pt x="32690" y="368618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91"/>
            <p:cNvSpPr/>
            <p:nvPr/>
          </p:nvSpPr>
          <p:spPr>
            <a:xfrm>
              <a:off x="7750968" y="3866197"/>
              <a:ext cx="207170" cy="17146"/>
            </a:xfrm>
            <a:custGeom>
              <a:avLst/>
              <a:gdLst/>
              <a:ahLst/>
              <a:cxnLst/>
              <a:rect l="0" t="0" r="0" b="0"/>
              <a:pathLst>
                <a:path w="207170" h="17146">
                  <a:moveTo>
                    <a:pt x="0" y="17145"/>
                  </a:moveTo>
                  <a:lnTo>
                    <a:pt x="0" y="8925"/>
                  </a:lnTo>
                  <a:lnTo>
                    <a:pt x="0" y="13228"/>
                  </a:lnTo>
                  <a:lnTo>
                    <a:pt x="794" y="14533"/>
                  </a:lnTo>
                  <a:lnTo>
                    <a:pt x="2117" y="15404"/>
                  </a:lnTo>
                  <a:lnTo>
                    <a:pt x="3793" y="15984"/>
                  </a:lnTo>
                  <a:lnTo>
                    <a:pt x="5704" y="16371"/>
                  </a:lnTo>
                  <a:lnTo>
                    <a:pt x="9944" y="16801"/>
                  </a:lnTo>
                  <a:lnTo>
                    <a:pt x="14474" y="16992"/>
                  </a:lnTo>
                  <a:lnTo>
                    <a:pt x="23604" y="17100"/>
                  </a:lnTo>
                  <a:lnTo>
                    <a:pt x="207169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92"/>
            <p:cNvSpPr/>
            <p:nvPr/>
          </p:nvSpPr>
          <p:spPr>
            <a:xfrm>
              <a:off x="8051006" y="3686175"/>
              <a:ext cx="7145" cy="317183"/>
            </a:xfrm>
            <a:custGeom>
              <a:avLst/>
              <a:gdLst/>
              <a:ahLst/>
              <a:cxnLst/>
              <a:rect l="0" t="0" r="0" b="0"/>
              <a:pathLst>
                <a:path w="7145" h="317183">
                  <a:moveTo>
                    <a:pt x="7144" y="0"/>
                  </a:moveTo>
                  <a:lnTo>
                    <a:pt x="7144" y="112819"/>
                  </a:lnTo>
                  <a:lnTo>
                    <a:pt x="6350" y="120932"/>
                  </a:lnTo>
                  <a:lnTo>
                    <a:pt x="5027" y="129199"/>
                  </a:lnTo>
                  <a:lnTo>
                    <a:pt x="3351" y="137567"/>
                  </a:lnTo>
                  <a:lnTo>
                    <a:pt x="2234" y="145051"/>
                  </a:lnTo>
                  <a:lnTo>
                    <a:pt x="1490" y="151946"/>
                  </a:lnTo>
                  <a:lnTo>
                    <a:pt x="993" y="158448"/>
                  </a:lnTo>
                  <a:lnTo>
                    <a:pt x="662" y="165639"/>
                  </a:lnTo>
                  <a:lnTo>
                    <a:pt x="294" y="181250"/>
                  </a:lnTo>
                  <a:lnTo>
                    <a:pt x="4" y="256966"/>
                  </a:lnTo>
                  <a:lnTo>
                    <a:pt x="1" y="275443"/>
                  </a:lnTo>
                  <a:lnTo>
                    <a:pt x="794" y="279831"/>
                  </a:lnTo>
                  <a:lnTo>
                    <a:pt x="2117" y="284661"/>
                  </a:lnTo>
                  <a:lnTo>
                    <a:pt x="3793" y="289786"/>
                  </a:lnTo>
                  <a:lnTo>
                    <a:pt x="4116" y="294156"/>
                  </a:lnTo>
                  <a:lnTo>
                    <a:pt x="3538" y="298021"/>
                  </a:lnTo>
                  <a:lnTo>
                    <a:pt x="698" y="306518"/>
                  </a:lnTo>
                  <a:lnTo>
                    <a:pt x="466" y="308168"/>
                  </a:lnTo>
                  <a:lnTo>
                    <a:pt x="311" y="310220"/>
                  </a:lnTo>
                  <a:lnTo>
                    <a:pt x="0" y="317182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93"/>
            <p:cNvSpPr/>
            <p:nvPr/>
          </p:nvSpPr>
          <p:spPr>
            <a:xfrm>
              <a:off x="7722393" y="3857732"/>
              <a:ext cx="171451" cy="25611"/>
            </a:xfrm>
            <a:custGeom>
              <a:avLst/>
              <a:gdLst/>
              <a:ahLst/>
              <a:cxnLst/>
              <a:rect l="0" t="0" r="0" b="0"/>
              <a:pathLst>
                <a:path w="171451" h="25611">
                  <a:moveTo>
                    <a:pt x="0" y="17038"/>
                  </a:moveTo>
                  <a:lnTo>
                    <a:pt x="0" y="24419"/>
                  </a:lnTo>
                  <a:lnTo>
                    <a:pt x="794" y="24816"/>
                  </a:lnTo>
                  <a:lnTo>
                    <a:pt x="6152" y="25506"/>
                  </a:lnTo>
                  <a:lnTo>
                    <a:pt x="10643" y="25579"/>
                  </a:lnTo>
                  <a:lnTo>
                    <a:pt x="34779" y="25610"/>
                  </a:lnTo>
                  <a:lnTo>
                    <a:pt x="39061" y="24657"/>
                  </a:lnTo>
                  <a:lnTo>
                    <a:pt x="43503" y="23070"/>
                  </a:lnTo>
                  <a:lnTo>
                    <a:pt x="48052" y="21059"/>
                  </a:lnTo>
                  <a:lnTo>
                    <a:pt x="52672" y="19718"/>
                  </a:lnTo>
                  <a:lnTo>
                    <a:pt x="57341" y="18825"/>
                  </a:lnTo>
                  <a:lnTo>
                    <a:pt x="62040" y="18229"/>
                  </a:lnTo>
                  <a:lnTo>
                    <a:pt x="67554" y="16879"/>
                  </a:lnTo>
                  <a:lnTo>
                    <a:pt x="73611" y="15027"/>
                  </a:lnTo>
                  <a:lnTo>
                    <a:pt x="80030" y="12840"/>
                  </a:lnTo>
                  <a:lnTo>
                    <a:pt x="85897" y="11382"/>
                  </a:lnTo>
                  <a:lnTo>
                    <a:pt x="91396" y="10410"/>
                  </a:lnTo>
                  <a:lnTo>
                    <a:pt x="96649" y="9761"/>
                  </a:lnTo>
                  <a:lnTo>
                    <a:pt x="101740" y="9329"/>
                  </a:lnTo>
                  <a:lnTo>
                    <a:pt x="106721" y="9041"/>
                  </a:lnTo>
                  <a:lnTo>
                    <a:pt x="111628" y="8849"/>
                  </a:lnTo>
                  <a:lnTo>
                    <a:pt x="116488" y="7769"/>
                  </a:lnTo>
                  <a:lnTo>
                    <a:pt x="121315" y="6096"/>
                  </a:lnTo>
                  <a:lnTo>
                    <a:pt x="126120" y="4028"/>
                  </a:lnTo>
                  <a:lnTo>
                    <a:pt x="130912" y="2649"/>
                  </a:lnTo>
                  <a:lnTo>
                    <a:pt x="135694" y="1731"/>
                  </a:lnTo>
                  <a:lnTo>
                    <a:pt x="140469" y="1118"/>
                  </a:lnTo>
                  <a:lnTo>
                    <a:pt x="144446" y="710"/>
                  </a:lnTo>
                  <a:lnTo>
                    <a:pt x="147892" y="437"/>
                  </a:lnTo>
                  <a:lnTo>
                    <a:pt x="153837" y="135"/>
                  </a:lnTo>
                  <a:lnTo>
                    <a:pt x="159125" y="0"/>
                  </a:lnTo>
                  <a:lnTo>
                    <a:pt x="161645" y="917"/>
                  </a:lnTo>
                  <a:lnTo>
                    <a:pt x="164120" y="2480"/>
                  </a:lnTo>
                  <a:lnTo>
                    <a:pt x="171450" y="846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94"/>
            <p:cNvSpPr/>
            <p:nvPr/>
          </p:nvSpPr>
          <p:spPr>
            <a:xfrm>
              <a:off x="7008018" y="4363808"/>
              <a:ext cx="271464" cy="222370"/>
            </a:xfrm>
            <a:custGeom>
              <a:avLst/>
              <a:gdLst/>
              <a:ahLst/>
              <a:cxnLst/>
              <a:rect l="0" t="0" r="0" b="0"/>
              <a:pathLst>
                <a:path w="271464" h="222370">
                  <a:moveTo>
                    <a:pt x="0" y="68174"/>
                  </a:moveTo>
                  <a:lnTo>
                    <a:pt x="0" y="60793"/>
                  </a:lnTo>
                  <a:lnTo>
                    <a:pt x="794" y="60396"/>
                  </a:lnTo>
                  <a:lnTo>
                    <a:pt x="3793" y="59955"/>
                  </a:lnTo>
                  <a:lnTo>
                    <a:pt x="5704" y="58884"/>
                  </a:lnTo>
                  <a:lnTo>
                    <a:pt x="12979" y="52827"/>
                  </a:lnTo>
                  <a:lnTo>
                    <a:pt x="20586" y="47701"/>
                  </a:lnTo>
                  <a:lnTo>
                    <a:pt x="27140" y="42247"/>
                  </a:lnTo>
                  <a:lnTo>
                    <a:pt x="34288" y="35696"/>
                  </a:lnTo>
                  <a:lnTo>
                    <a:pt x="45401" y="26434"/>
                  </a:lnTo>
                  <a:lnTo>
                    <a:pt x="50906" y="22250"/>
                  </a:lnTo>
                  <a:lnTo>
                    <a:pt x="56162" y="18508"/>
                  </a:lnTo>
                  <a:lnTo>
                    <a:pt x="61254" y="15061"/>
                  </a:lnTo>
                  <a:lnTo>
                    <a:pt x="67029" y="12763"/>
                  </a:lnTo>
                  <a:lnTo>
                    <a:pt x="73262" y="11231"/>
                  </a:lnTo>
                  <a:lnTo>
                    <a:pt x="79798" y="10209"/>
                  </a:lnTo>
                  <a:lnTo>
                    <a:pt x="85742" y="8576"/>
                  </a:lnTo>
                  <a:lnTo>
                    <a:pt x="91293" y="6534"/>
                  </a:lnTo>
                  <a:lnTo>
                    <a:pt x="96581" y="4221"/>
                  </a:lnTo>
                  <a:lnTo>
                    <a:pt x="101694" y="2679"/>
                  </a:lnTo>
                  <a:lnTo>
                    <a:pt x="106690" y="1650"/>
                  </a:lnTo>
                  <a:lnTo>
                    <a:pt x="111608" y="965"/>
                  </a:lnTo>
                  <a:lnTo>
                    <a:pt x="116475" y="508"/>
                  </a:lnTo>
                  <a:lnTo>
                    <a:pt x="121306" y="203"/>
                  </a:lnTo>
                  <a:lnTo>
                    <a:pt x="126115" y="0"/>
                  </a:lnTo>
                  <a:lnTo>
                    <a:pt x="130114" y="817"/>
                  </a:lnTo>
                  <a:lnTo>
                    <a:pt x="136675" y="4265"/>
                  </a:lnTo>
                  <a:lnTo>
                    <a:pt x="144353" y="6433"/>
                  </a:lnTo>
                  <a:lnTo>
                    <a:pt x="148623" y="7011"/>
                  </a:lnTo>
                  <a:lnTo>
                    <a:pt x="152263" y="8348"/>
                  </a:lnTo>
                  <a:lnTo>
                    <a:pt x="158425" y="12375"/>
                  </a:lnTo>
                  <a:lnTo>
                    <a:pt x="160385" y="14782"/>
                  </a:lnTo>
                  <a:lnTo>
                    <a:pt x="161693" y="17339"/>
                  </a:lnTo>
                  <a:lnTo>
                    <a:pt x="162564" y="19997"/>
                  </a:lnTo>
                  <a:lnTo>
                    <a:pt x="163145" y="23673"/>
                  </a:lnTo>
                  <a:lnTo>
                    <a:pt x="163532" y="28029"/>
                  </a:lnTo>
                  <a:lnTo>
                    <a:pt x="163790" y="32839"/>
                  </a:lnTo>
                  <a:lnTo>
                    <a:pt x="163963" y="37949"/>
                  </a:lnTo>
                  <a:lnTo>
                    <a:pt x="164154" y="48709"/>
                  </a:lnTo>
                  <a:lnTo>
                    <a:pt x="163411" y="54245"/>
                  </a:lnTo>
                  <a:lnTo>
                    <a:pt x="162122" y="59840"/>
                  </a:lnTo>
                  <a:lnTo>
                    <a:pt x="160469" y="65476"/>
                  </a:lnTo>
                  <a:lnTo>
                    <a:pt x="158574" y="71137"/>
                  </a:lnTo>
                  <a:lnTo>
                    <a:pt x="156516" y="76817"/>
                  </a:lnTo>
                  <a:lnTo>
                    <a:pt x="154351" y="82509"/>
                  </a:lnTo>
                  <a:lnTo>
                    <a:pt x="151319" y="89160"/>
                  </a:lnTo>
                  <a:lnTo>
                    <a:pt x="147711" y="96453"/>
                  </a:lnTo>
                  <a:lnTo>
                    <a:pt x="143718" y="104171"/>
                  </a:lnTo>
                  <a:lnTo>
                    <a:pt x="140262" y="111222"/>
                  </a:lnTo>
                  <a:lnTo>
                    <a:pt x="137165" y="117828"/>
                  </a:lnTo>
                  <a:lnTo>
                    <a:pt x="134305" y="124137"/>
                  </a:lnTo>
                  <a:lnTo>
                    <a:pt x="130812" y="130247"/>
                  </a:lnTo>
                  <a:lnTo>
                    <a:pt x="126896" y="136226"/>
                  </a:lnTo>
                  <a:lnTo>
                    <a:pt x="122697" y="142117"/>
                  </a:lnTo>
                  <a:lnTo>
                    <a:pt x="118311" y="147949"/>
                  </a:lnTo>
                  <a:lnTo>
                    <a:pt x="109204" y="159510"/>
                  </a:lnTo>
                  <a:lnTo>
                    <a:pt x="105346" y="165260"/>
                  </a:lnTo>
                  <a:lnTo>
                    <a:pt x="101981" y="170998"/>
                  </a:lnTo>
                  <a:lnTo>
                    <a:pt x="98944" y="176728"/>
                  </a:lnTo>
                  <a:lnTo>
                    <a:pt x="95332" y="181501"/>
                  </a:lnTo>
                  <a:lnTo>
                    <a:pt x="91336" y="185636"/>
                  </a:lnTo>
                  <a:lnTo>
                    <a:pt x="54725" y="218253"/>
                  </a:lnTo>
                  <a:lnTo>
                    <a:pt x="53947" y="219661"/>
                  </a:lnTo>
                  <a:lnTo>
                    <a:pt x="54221" y="220600"/>
                  </a:lnTo>
                  <a:lnTo>
                    <a:pt x="56572" y="222108"/>
                  </a:lnTo>
                  <a:lnTo>
                    <a:pt x="60772" y="222369"/>
                  </a:lnTo>
                  <a:lnTo>
                    <a:pt x="62740" y="221453"/>
                  </a:lnTo>
                  <a:lnTo>
                    <a:pt x="67043" y="217896"/>
                  </a:lnTo>
                  <a:lnTo>
                    <a:pt x="73718" y="215680"/>
                  </a:lnTo>
                  <a:lnTo>
                    <a:pt x="81977" y="213742"/>
                  </a:lnTo>
                  <a:lnTo>
                    <a:pt x="86401" y="211892"/>
                  </a:lnTo>
                  <a:lnTo>
                    <a:pt x="90938" y="209706"/>
                  </a:lnTo>
                  <a:lnTo>
                    <a:pt x="95550" y="207296"/>
                  </a:lnTo>
                  <a:lnTo>
                    <a:pt x="104909" y="202078"/>
                  </a:lnTo>
                  <a:lnTo>
                    <a:pt x="110421" y="199354"/>
                  </a:lnTo>
                  <a:lnTo>
                    <a:pt x="116476" y="196585"/>
                  </a:lnTo>
                  <a:lnTo>
                    <a:pt x="122894" y="193786"/>
                  </a:lnTo>
                  <a:lnTo>
                    <a:pt x="129555" y="191921"/>
                  </a:lnTo>
                  <a:lnTo>
                    <a:pt x="136376" y="190677"/>
                  </a:lnTo>
                  <a:lnTo>
                    <a:pt x="143305" y="189848"/>
                  </a:lnTo>
                  <a:lnTo>
                    <a:pt x="150307" y="188342"/>
                  </a:lnTo>
                  <a:lnTo>
                    <a:pt x="157354" y="186386"/>
                  </a:lnTo>
                  <a:lnTo>
                    <a:pt x="164434" y="184130"/>
                  </a:lnTo>
                  <a:lnTo>
                    <a:pt x="171536" y="182626"/>
                  </a:lnTo>
                  <a:lnTo>
                    <a:pt x="178651" y="181623"/>
                  </a:lnTo>
                  <a:lnTo>
                    <a:pt x="185776" y="180954"/>
                  </a:lnTo>
                  <a:lnTo>
                    <a:pt x="192907" y="179556"/>
                  </a:lnTo>
                  <a:lnTo>
                    <a:pt x="200042" y="177671"/>
                  </a:lnTo>
                  <a:lnTo>
                    <a:pt x="207181" y="175462"/>
                  </a:lnTo>
                  <a:lnTo>
                    <a:pt x="214321" y="173989"/>
                  </a:lnTo>
                  <a:lnTo>
                    <a:pt x="221462" y="173008"/>
                  </a:lnTo>
                  <a:lnTo>
                    <a:pt x="228603" y="172353"/>
                  </a:lnTo>
                  <a:lnTo>
                    <a:pt x="234953" y="171917"/>
                  </a:lnTo>
                  <a:lnTo>
                    <a:pt x="246239" y="171432"/>
                  </a:lnTo>
                  <a:lnTo>
                    <a:pt x="271463" y="171044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95"/>
            <p:cNvSpPr/>
            <p:nvPr/>
          </p:nvSpPr>
          <p:spPr>
            <a:xfrm>
              <a:off x="7751105" y="4260532"/>
              <a:ext cx="249734" cy="256632"/>
            </a:xfrm>
            <a:custGeom>
              <a:avLst/>
              <a:gdLst/>
              <a:ahLst/>
              <a:cxnLst/>
              <a:rect l="0" t="0" r="0" b="0"/>
              <a:pathLst>
                <a:path w="249734" h="256632">
                  <a:moveTo>
                    <a:pt x="121307" y="8573"/>
                  </a:moveTo>
                  <a:lnTo>
                    <a:pt x="103608" y="8573"/>
                  </a:lnTo>
                  <a:lnTo>
                    <a:pt x="95221" y="16193"/>
                  </a:lnTo>
                  <a:lnTo>
                    <a:pt x="82485" y="28893"/>
                  </a:lnTo>
                  <a:lnTo>
                    <a:pt x="66851" y="44979"/>
                  </a:lnTo>
                  <a:lnTo>
                    <a:pt x="55633" y="57609"/>
                  </a:lnTo>
                  <a:lnTo>
                    <a:pt x="47363" y="67934"/>
                  </a:lnTo>
                  <a:lnTo>
                    <a:pt x="41055" y="76721"/>
                  </a:lnTo>
                  <a:lnTo>
                    <a:pt x="35262" y="85438"/>
                  </a:lnTo>
                  <a:lnTo>
                    <a:pt x="29813" y="94106"/>
                  </a:lnTo>
                  <a:lnTo>
                    <a:pt x="24592" y="102742"/>
                  </a:lnTo>
                  <a:lnTo>
                    <a:pt x="20318" y="110405"/>
                  </a:lnTo>
                  <a:lnTo>
                    <a:pt x="16675" y="117418"/>
                  </a:lnTo>
                  <a:lnTo>
                    <a:pt x="13452" y="123999"/>
                  </a:lnTo>
                  <a:lnTo>
                    <a:pt x="10510" y="130291"/>
                  </a:lnTo>
                  <a:lnTo>
                    <a:pt x="5124" y="142362"/>
                  </a:lnTo>
                  <a:lnTo>
                    <a:pt x="3372" y="148248"/>
                  </a:lnTo>
                  <a:lnTo>
                    <a:pt x="2203" y="154077"/>
                  </a:lnTo>
                  <a:lnTo>
                    <a:pt x="1423" y="159868"/>
                  </a:lnTo>
                  <a:lnTo>
                    <a:pt x="903" y="166586"/>
                  </a:lnTo>
                  <a:lnTo>
                    <a:pt x="557" y="173922"/>
                  </a:lnTo>
                  <a:lnTo>
                    <a:pt x="69" y="192820"/>
                  </a:lnTo>
                  <a:lnTo>
                    <a:pt x="0" y="197126"/>
                  </a:lnTo>
                  <a:lnTo>
                    <a:pt x="749" y="201903"/>
                  </a:lnTo>
                  <a:lnTo>
                    <a:pt x="2041" y="206992"/>
                  </a:lnTo>
                  <a:lnTo>
                    <a:pt x="3696" y="212290"/>
                  </a:lnTo>
                  <a:lnTo>
                    <a:pt x="5594" y="217726"/>
                  </a:lnTo>
                  <a:lnTo>
                    <a:pt x="7653" y="223256"/>
                  </a:lnTo>
                  <a:lnTo>
                    <a:pt x="9819" y="228847"/>
                  </a:lnTo>
                  <a:lnTo>
                    <a:pt x="12056" y="233527"/>
                  </a:lnTo>
                  <a:lnTo>
                    <a:pt x="16660" y="241268"/>
                  </a:lnTo>
                  <a:lnTo>
                    <a:pt x="23468" y="247883"/>
                  </a:lnTo>
                  <a:lnTo>
                    <a:pt x="27506" y="250980"/>
                  </a:lnTo>
                  <a:lnTo>
                    <a:pt x="31785" y="253045"/>
                  </a:lnTo>
                  <a:lnTo>
                    <a:pt x="36226" y="254422"/>
                  </a:lnTo>
                  <a:lnTo>
                    <a:pt x="40774" y="255340"/>
                  </a:lnTo>
                  <a:lnTo>
                    <a:pt x="45393" y="255952"/>
                  </a:lnTo>
                  <a:lnTo>
                    <a:pt x="50061" y="256359"/>
                  </a:lnTo>
                  <a:lnTo>
                    <a:pt x="54759" y="256631"/>
                  </a:lnTo>
                  <a:lnTo>
                    <a:pt x="60274" y="255860"/>
                  </a:lnTo>
                  <a:lnTo>
                    <a:pt x="66331" y="254393"/>
                  </a:lnTo>
                  <a:lnTo>
                    <a:pt x="72750" y="252463"/>
                  </a:lnTo>
                  <a:lnTo>
                    <a:pt x="79411" y="250224"/>
                  </a:lnTo>
                  <a:lnTo>
                    <a:pt x="93162" y="245196"/>
                  </a:lnTo>
                  <a:lnTo>
                    <a:pt x="114290" y="237010"/>
                  </a:lnTo>
                  <a:lnTo>
                    <a:pt x="121391" y="233254"/>
                  </a:lnTo>
                  <a:lnTo>
                    <a:pt x="128507" y="228845"/>
                  </a:lnTo>
                  <a:lnTo>
                    <a:pt x="135632" y="224001"/>
                  </a:lnTo>
                  <a:lnTo>
                    <a:pt x="152016" y="213539"/>
                  </a:lnTo>
                  <a:lnTo>
                    <a:pt x="160829" y="208082"/>
                  </a:lnTo>
                  <a:lnTo>
                    <a:pt x="169086" y="202538"/>
                  </a:lnTo>
                  <a:lnTo>
                    <a:pt x="176973" y="196938"/>
                  </a:lnTo>
                  <a:lnTo>
                    <a:pt x="184611" y="191299"/>
                  </a:lnTo>
                  <a:lnTo>
                    <a:pt x="191291" y="185636"/>
                  </a:lnTo>
                  <a:lnTo>
                    <a:pt x="197333" y="179955"/>
                  </a:lnTo>
                  <a:lnTo>
                    <a:pt x="202946" y="174262"/>
                  </a:lnTo>
                  <a:lnTo>
                    <a:pt x="208278" y="168562"/>
                  </a:lnTo>
                  <a:lnTo>
                    <a:pt x="218433" y="157149"/>
                  </a:lnTo>
                  <a:lnTo>
                    <a:pt x="233076" y="140014"/>
                  </a:lnTo>
                  <a:lnTo>
                    <a:pt x="237095" y="134300"/>
                  </a:lnTo>
                  <a:lnTo>
                    <a:pt x="240568" y="128586"/>
                  </a:lnTo>
                  <a:lnTo>
                    <a:pt x="243677" y="122871"/>
                  </a:lnTo>
                  <a:lnTo>
                    <a:pt x="245750" y="118109"/>
                  </a:lnTo>
                  <a:lnTo>
                    <a:pt x="248052" y="110278"/>
                  </a:lnTo>
                  <a:lnTo>
                    <a:pt x="248667" y="105904"/>
                  </a:lnTo>
                  <a:lnTo>
                    <a:pt x="249076" y="101082"/>
                  </a:lnTo>
                  <a:lnTo>
                    <a:pt x="249531" y="91598"/>
                  </a:lnTo>
                  <a:lnTo>
                    <a:pt x="249733" y="84208"/>
                  </a:lnTo>
                  <a:lnTo>
                    <a:pt x="248993" y="79951"/>
                  </a:lnTo>
                  <a:lnTo>
                    <a:pt x="247705" y="75208"/>
                  </a:lnTo>
                  <a:lnTo>
                    <a:pt x="246054" y="70142"/>
                  </a:lnTo>
                  <a:lnTo>
                    <a:pt x="243365" y="65811"/>
                  </a:lnTo>
                  <a:lnTo>
                    <a:pt x="236145" y="58459"/>
                  </a:lnTo>
                  <a:lnTo>
                    <a:pt x="231997" y="54213"/>
                  </a:lnTo>
                  <a:lnTo>
                    <a:pt x="227645" y="49477"/>
                  </a:lnTo>
                  <a:lnTo>
                    <a:pt x="223154" y="44414"/>
                  </a:lnTo>
                  <a:lnTo>
                    <a:pt x="217781" y="40087"/>
                  </a:lnTo>
                  <a:lnTo>
                    <a:pt x="211816" y="36250"/>
                  </a:lnTo>
                  <a:lnTo>
                    <a:pt x="199633" y="29446"/>
                  </a:lnTo>
                  <a:lnTo>
                    <a:pt x="188928" y="23247"/>
                  </a:lnTo>
                  <a:lnTo>
                    <a:pt x="183056" y="20261"/>
                  </a:lnTo>
                  <a:lnTo>
                    <a:pt x="176761" y="17317"/>
                  </a:lnTo>
                  <a:lnTo>
                    <a:pt x="170182" y="14402"/>
                  </a:lnTo>
                  <a:lnTo>
                    <a:pt x="163415" y="12459"/>
                  </a:lnTo>
                  <a:lnTo>
                    <a:pt x="156523" y="11163"/>
                  </a:lnTo>
                  <a:lnTo>
                    <a:pt x="149546" y="10300"/>
                  </a:lnTo>
                  <a:lnTo>
                    <a:pt x="142515" y="8772"/>
                  </a:lnTo>
                  <a:lnTo>
                    <a:pt x="135446" y="6800"/>
                  </a:lnTo>
                  <a:lnTo>
                    <a:pt x="128352" y="4534"/>
                  </a:lnTo>
                  <a:lnTo>
                    <a:pt x="122034" y="3022"/>
                  </a:lnTo>
                  <a:lnTo>
                    <a:pt x="116236" y="2015"/>
                  </a:lnTo>
                  <a:lnTo>
                    <a:pt x="110783" y="1343"/>
                  </a:lnTo>
                  <a:lnTo>
                    <a:pt x="104766" y="895"/>
                  </a:lnTo>
                  <a:lnTo>
                    <a:pt x="91731" y="398"/>
                  </a:lnTo>
                  <a:lnTo>
                    <a:pt x="57013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InkAnnotation96"/>
            <p:cNvSpPr/>
            <p:nvPr/>
          </p:nvSpPr>
          <p:spPr>
            <a:xfrm>
              <a:off x="4457710" y="4226286"/>
              <a:ext cx="42845" cy="67314"/>
            </a:xfrm>
            <a:custGeom>
              <a:avLst/>
              <a:gdLst/>
              <a:ahLst/>
              <a:cxnLst/>
              <a:rect l="0" t="0" r="0" b="0"/>
              <a:pathLst>
                <a:path w="42845" h="67314">
                  <a:moveTo>
                    <a:pt x="35708" y="51391"/>
                  </a:moveTo>
                  <a:lnTo>
                    <a:pt x="42558" y="51391"/>
                  </a:lnTo>
                  <a:lnTo>
                    <a:pt x="38972" y="51391"/>
                  </a:lnTo>
                  <a:lnTo>
                    <a:pt x="37884" y="52343"/>
                  </a:lnTo>
                  <a:lnTo>
                    <a:pt x="37159" y="53931"/>
                  </a:lnTo>
                  <a:lnTo>
                    <a:pt x="35995" y="58772"/>
                  </a:lnTo>
                  <a:lnTo>
                    <a:pt x="35106" y="59169"/>
                  </a:lnTo>
                  <a:lnTo>
                    <a:pt x="33719" y="59434"/>
                  </a:lnTo>
                  <a:lnTo>
                    <a:pt x="32001" y="59610"/>
                  </a:lnTo>
                  <a:lnTo>
                    <a:pt x="30062" y="60681"/>
                  </a:lnTo>
                  <a:lnTo>
                    <a:pt x="27975" y="62346"/>
                  </a:lnTo>
                  <a:lnTo>
                    <a:pt x="22716" y="67313"/>
                  </a:lnTo>
                  <a:lnTo>
                    <a:pt x="21490" y="66769"/>
                  </a:lnTo>
                  <a:lnTo>
                    <a:pt x="19879" y="65452"/>
                  </a:lnTo>
                  <a:lnTo>
                    <a:pt x="15384" y="61048"/>
                  </a:lnTo>
                  <a:lnTo>
                    <a:pt x="14221" y="60686"/>
                  </a:lnTo>
                  <a:lnTo>
                    <a:pt x="12652" y="60445"/>
                  </a:lnTo>
                  <a:lnTo>
                    <a:pt x="10813" y="60284"/>
                  </a:lnTo>
                  <a:lnTo>
                    <a:pt x="9586" y="59225"/>
                  </a:lnTo>
                  <a:lnTo>
                    <a:pt x="8769" y="57566"/>
                  </a:lnTo>
                  <a:lnTo>
                    <a:pt x="7456" y="52611"/>
                  </a:lnTo>
                  <a:lnTo>
                    <a:pt x="7349" y="51252"/>
                  </a:lnTo>
                  <a:lnTo>
                    <a:pt x="7277" y="49393"/>
                  </a:lnTo>
                  <a:lnTo>
                    <a:pt x="7197" y="44788"/>
                  </a:lnTo>
                  <a:lnTo>
                    <a:pt x="7142" y="35823"/>
                  </a:lnTo>
                  <a:lnTo>
                    <a:pt x="7933" y="34345"/>
                  </a:lnTo>
                  <a:lnTo>
                    <a:pt x="9254" y="32407"/>
                  </a:lnTo>
                  <a:lnTo>
                    <a:pt x="10928" y="30163"/>
                  </a:lnTo>
                  <a:lnTo>
                    <a:pt x="12045" y="27714"/>
                  </a:lnTo>
                  <a:lnTo>
                    <a:pt x="12789" y="25129"/>
                  </a:lnTo>
                  <a:lnTo>
                    <a:pt x="13285" y="22453"/>
                  </a:lnTo>
                  <a:lnTo>
                    <a:pt x="14409" y="19716"/>
                  </a:lnTo>
                  <a:lnTo>
                    <a:pt x="15953" y="16940"/>
                  </a:lnTo>
                  <a:lnTo>
                    <a:pt x="17776" y="14136"/>
                  </a:lnTo>
                  <a:lnTo>
                    <a:pt x="21372" y="13219"/>
                  </a:lnTo>
                  <a:lnTo>
                    <a:pt x="26151" y="13561"/>
                  </a:lnTo>
                  <a:lnTo>
                    <a:pt x="31718" y="14741"/>
                  </a:lnTo>
                  <a:lnTo>
                    <a:pt x="35429" y="16480"/>
                  </a:lnTo>
                  <a:lnTo>
                    <a:pt x="37904" y="18592"/>
                  </a:lnTo>
                  <a:lnTo>
                    <a:pt x="39553" y="20952"/>
                  </a:lnTo>
                  <a:lnTo>
                    <a:pt x="40653" y="23479"/>
                  </a:lnTo>
                  <a:lnTo>
                    <a:pt x="41386" y="26115"/>
                  </a:lnTo>
                  <a:lnTo>
                    <a:pt x="41875" y="28826"/>
                  </a:lnTo>
                  <a:lnTo>
                    <a:pt x="42201" y="31585"/>
                  </a:lnTo>
                  <a:lnTo>
                    <a:pt x="42418" y="34377"/>
                  </a:lnTo>
                  <a:lnTo>
                    <a:pt x="42562" y="37191"/>
                  </a:lnTo>
                  <a:lnTo>
                    <a:pt x="41866" y="39067"/>
                  </a:lnTo>
                  <a:lnTo>
                    <a:pt x="40606" y="40317"/>
                  </a:lnTo>
                  <a:lnTo>
                    <a:pt x="38974" y="41151"/>
                  </a:lnTo>
                  <a:lnTo>
                    <a:pt x="37885" y="42660"/>
                  </a:lnTo>
                  <a:lnTo>
                    <a:pt x="37160" y="44618"/>
                  </a:lnTo>
                  <a:lnTo>
                    <a:pt x="36676" y="46875"/>
                  </a:lnTo>
                  <a:lnTo>
                    <a:pt x="35560" y="49333"/>
                  </a:lnTo>
                  <a:lnTo>
                    <a:pt x="34022" y="51924"/>
                  </a:lnTo>
                  <a:lnTo>
                    <a:pt x="32203" y="54604"/>
                  </a:lnTo>
                  <a:lnTo>
                    <a:pt x="30196" y="56390"/>
                  </a:lnTo>
                  <a:lnTo>
                    <a:pt x="28065" y="57581"/>
                  </a:lnTo>
                  <a:lnTo>
                    <a:pt x="22733" y="59493"/>
                  </a:lnTo>
                  <a:lnTo>
                    <a:pt x="21502" y="59650"/>
                  </a:lnTo>
                  <a:lnTo>
                    <a:pt x="19888" y="59754"/>
                  </a:lnTo>
                  <a:lnTo>
                    <a:pt x="15385" y="59922"/>
                  </a:lnTo>
                  <a:lnTo>
                    <a:pt x="10813" y="59951"/>
                  </a:lnTo>
                  <a:lnTo>
                    <a:pt x="8793" y="59003"/>
                  </a:lnTo>
                  <a:lnTo>
                    <a:pt x="6652" y="57418"/>
                  </a:lnTo>
                  <a:lnTo>
                    <a:pt x="4431" y="55409"/>
                  </a:lnTo>
                  <a:lnTo>
                    <a:pt x="2951" y="53117"/>
                  </a:lnTo>
                  <a:lnTo>
                    <a:pt x="1964" y="50637"/>
                  </a:lnTo>
                  <a:lnTo>
                    <a:pt x="379" y="44363"/>
                  </a:lnTo>
                  <a:lnTo>
                    <a:pt x="250" y="42896"/>
                  </a:lnTo>
                  <a:lnTo>
                    <a:pt x="163" y="40965"/>
                  </a:lnTo>
                  <a:lnTo>
                    <a:pt x="67" y="36280"/>
                  </a:lnTo>
                  <a:lnTo>
                    <a:pt x="0" y="22708"/>
                  </a:lnTo>
                  <a:lnTo>
                    <a:pt x="790" y="19886"/>
                  </a:lnTo>
                  <a:lnTo>
                    <a:pt x="2111" y="17053"/>
                  </a:lnTo>
                  <a:lnTo>
                    <a:pt x="3785" y="14211"/>
                  </a:lnTo>
                  <a:lnTo>
                    <a:pt x="4901" y="11365"/>
                  </a:lnTo>
                  <a:lnTo>
                    <a:pt x="5645" y="8514"/>
                  </a:lnTo>
                  <a:lnTo>
                    <a:pt x="6141" y="5662"/>
                  </a:lnTo>
                  <a:lnTo>
                    <a:pt x="7265" y="3760"/>
                  </a:lnTo>
                  <a:lnTo>
                    <a:pt x="8809" y="2492"/>
                  </a:lnTo>
                  <a:lnTo>
                    <a:pt x="10632" y="1647"/>
                  </a:lnTo>
                  <a:lnTo>
                    <a:pt x="12641" y="1083"/>
                  </a:lnTo>
                  <a:lnTo>
                    <a:pt x="14774" y="707"/>
                  </a:lnTo>
                  <a:lnTo>
                    <a:pt x="16990" y="457"/>
                  </a:lnTo>
                  <a:lnTo>
                    <a:pt x="19260" y="290"/>
                  </a:lnTo>
                  <a:lnTo>
                    <a:pt x="23900" y="105"/>
                  </a:lnTo>
                  <a:lnTo>
                    <a:pt x="30975" y="0"/>
                  </a:lnTo>
                  <a:lnTo>
                    <a:pt x="32553" y="938"/>
                  </a:lnTo>
                  <a:lnTo>
                    <a:pt x="33605" y="2516"/>
                  </a:lnTo>
                  <a:lnTo>
                    <a:pt x="34306" y="4520"/>
                  </a:lnTo>
                  <a:lnTo>
                    <a:pt x="35567" y="5856"/>
                  </a:lnTo>
                  <a:lnTo>
                    <a:pt x="37202" y="6747"/>
                  </a:lnTo>
                  <a:lnTo>
                    <a:pt x="41736" y="8177"/>
                  </a:lnTo>
                  <a:lnTo>
                    <a:pt x="42108" y="9246"/>
                  </a:lnTo>
                  <a:lnTo>
                    <a:pt x="42356" y="10912"/>
                  </a:lnTo>
                  <a:lnTo>
                    <a:pt x="42522" y="12975"/>
                  </a:lnTo>
                  <a:lnTo>
                    <a:pt x="42631" y="15303"/>
                  </a:lnTo>
                  <a:lnTo>
                    <a:pt x="42844" y="25213"/>
                  </a:lnTo>
                  <a:lnTo>
                    <a:pt x="42053" y="25367"/>
                  </a:lnTo>
                  <a:lnTo>
                    <a:pt x="40732" y="25469"/>
                  </a:lnTo>
                  <a:lnTo>
                    <a:pt x="36701" y="25633"/>
                  </a:lnTo>
                  <a:lnTo>
                    <a:pt x="25093" y="25673"/>
                  </a:lnTo>
                  <a:lnTo>
                    <a:pt x="23869" y="24720"/>
                  </a:lnTo>
                  <a:lnTo>
                    <a:pt x="23053" y="23133"/>
                  </a:lnTo>
                  <a:lnTo>
                    <a:pt x="22509" y="21123"/>
                  </a:lnTo>
                  <a:lnTo>
                    <a:pt x="21353" y="19782"/>
                  </a:lnTo>
                  <a:lnTo>
                    <a:pt x="19788" y="18888"/>
                  </a:lnTo>
                  <a:lnTo>
                    <a:pt x="17951" y="18293"/>
                  </a:lnTo>
                  <a:lnTo>
                    <a:pt x="16726" y="16943"/>
                  </a:lnTo>
                  <a:lnTo>
                    <a:pt x="15910" y="15091"/>
                  </a:lnTo>
                  <a:lnTo>
                    <a:pt x="14277" y="8528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InkAnnotation97"/>
            <p:cNvSpPr/>
            <p:nvPr/>
          </p:nvSpPr>
          <p:spPr>
            <a:xfrm>
              <a:off x="4600584" y="4037691"/>
              <a:ext cx="42854" cy="77066"/>
            </a:xfrm>
            <a:custGeom>
              <a:avLst/>
              <a:gdLst/>
              <a:ahLst/>
              <a:cxnLst/>
              <a:rect l="0" t="0" r="0" b="0"/>
              <a:pathLst>
                <a:path w="42854" h="77066">
                  <a:moveTo>
                    <a:pt x="42853" y="17101"/>
                  </a:moveTo>
                  <a:lnTo>
                    <a:pt x="42853" y="42352"/>
                  </a:lnTo>
                  <a:lnTo>
                    <a:pt x="42060" y="43460"/>
                  </a:lnTo>
                  <a:lnTo>
                    <a:pt x="40736" y="45151"/>
                  </a:lnTo>
                  <a:lnTo>
                    <a:pt x="39061" y="47231"/>
                  </a:lnTo>
                  <a:lnTo>
                    <a:pt x="37150" y="48618"/>
                  </a:lnTo>
                  <a:lnTo>
                    <a:pt x="35082" y="49542"/>
                  </a:lnTo>
                  <a:lnTo>
                    <a:pt x="29853" y="51026"/>
                  </a:lnTo>
                  <a:lnTo>
                    <a:pt x="28631" y="51148"/>
                  </a:lnTo>
                  <a:lnTo>
                    <a:pt x="27021" y="51229"/>
                  </a:lnTo>
                  <a:lnTo>
                    <a:pt x="23117" y="51319"/>
                  </a:lnTo>
                  <a:lnTo>
                    <a:pt x="18735" y="51359"/>
                  </a:lnTo>
                  <a:lnTo>
                    <a:pt x="17250" y="50417"/>
                  </a:lnTo>
                  <a:lnTo>
                    <a:pt x="16259" y="48837"/>
                  </a:lnTo>
                  <a:lnTo>
                    <a:pt x="15599" y="46831"/>
                  </a:lnTo>
                  <a:lnTo>
                    <a:pt x="14365" y="44541"/>
                  </a:lnTo>
                  <a:lnTo>
                    <a:pt x="12749" y="42062"/>
                  </a:lnTo>
                  <a:lnTo>
                    <a:pt x="8243" y="35790"/>
                  </a:lnTo>
                  <a:lnTo>
                    <a:pt x="7874" y="34323"/>
                  </a:lnTo>
                  <a:lnTo>
                    <a:pt x="7628" y="32393"/>
                  </a:lnTo>
                  <a:lnTo>
                    <a:pt x="7464" y="30153"/>
                  </a:lnTo>
                  <a:lnTo>
                    <a:pt x="7354" y="27707"/>
                  </a:lnTo>
                  <a:lnTo>
                    <a:pt x="7232" y="22450"/>
                  </a:lnTo>
                  <a:lnTo>
                    <a:pt x="7163" y="14135"/>
                  </a:lnTo>
                  <a:lnTo>
                    <a:pt x="7948" y="11314"/>
                  </a:lnTo>
                  <a:lnTo>
                    <a:pt x="9264" y="8481"/>
                  </a:lnTo>
                  <a:lnTo>
                    <a:pt x="10936" y="5639"/>
                  </a:lnTo>
                  <a:lnTo>
                    <a:pt x="12844" y="3744"/>
                  </a:lnTo>
                  <a:lnTo>
                    <a:pt x="14909" y="2482"/>
                  </a:lnTo>
                  <a:lnTo>
                    <a:pt x="20136" y="455"/>
                  </a:lnTo>
                  <a:lnTo>
                    <a:pt x="21359" y="289"/>
                  </a:lnTo>
                  <a:lnTo>
                    <a:pt x="22967" y="178"/>
                  </a:lnTo>
                  <a:lnTo>
                    <a:pt x="27460" y="0"/>
                  </a:lnTo>
                  <a:lnTo>
                    <a:pt x="28622" y="938"/>
                  </a:lnTo>
                  <a:lnTo>
                    <a:pt x="30191" y="2516"/>
                  </a:lnTo>
                  <a:lnTo>
                    <a:pt x="32030" y="4520"/>
                  </a:lnTo>
                  <a:lnTo>
                    <a:pt x="33257" y="6809"/>
                  </a:lnTo>
                  <a:lnTo>
                    <a:pt x="34074" y="9287"/>
                  </a:lnTo>
                  <a:lnTo>
                    <a:pt x="34619" y="11892"/>
                  </a:lnTo>
                  <a:lnTo>
                    <a:pt x="35777" y="14581"/>
                  </a:lnTo>
                  <a:lnTo>
                    <a:pt x="37342" y="17326"/>
                  </a:lnTo>
                  <a:lnTo>
                    <a:pt x="39179" y="20108"/>
                  </a:lnTo>
                  <a:lnTo>
                    <a:pt x="40404" y="22916"/>
                  </a:lnTo>
                  <a:lnTo>
                    <a:pt x="41221" y="25740"/>
                  </a:lnTo>
                  <a:lnTo>
                    <a:pt x="41765" y="28575"/>
                  </a:lnTo>
                  <a:lnTo>
                    <a:pt x="41334" y="31418"/>
                  </a:lnTo>
                  <a:lnTo>
                    <a:pt x="40253" y="34266"/>
                  </a:lnTo>
                  <a:lnTo>
                    <a:pt x="38738" y="37117"/>
                  </a:lnTo>
                  <a:lnTo>
                    <a:pt x="37729" y="39970"/>
                  </a:lnTo>
                  <a:lnTo>
                    <a:pt x="37055" y="42825"/>
                  </a:lnTo>
                  <a:lnTo>
                    <a:pt x="36606" y="45680"/>
                  </a:lnTo>
                  <a:lnTo>
                    <a:pt x="35514" y="48537"/>
                  </a:lnTo>
                  <a:lnTo>
                    <a:pt x="33992" y="51393"/>
                  </a:lnTo>
                  <a:lnTo>
                    <a:pt x="32183" y="54250"/>
                  </a:lnTo>
                  <a:lnTo>
                    <a:pt x="30977" y="57107"/>
                  </a:lnTo>
                  <a:lnTo>
                    <a:pt x="30174" y="59964"/>
                  </a:lnTo>
                  <a:lnTo>
                    <a:pt x="29638" y="62821"/>
                  </a:lnTo>
                  <a:lnTo>
                    <a:pt x="28486" y="65679"/>
                  </a:lnTo>
                  <a:lnTo>
                    <a:pt x="26926" y="68537"/>
                  </a:lnTo>
                  <a:lnTo>
                    <a:pt x="22509" y="75416"/>
                  </a:lnTo>
                  <a:lnTo>
                    <a:pt x="21353" y="75979"/>
                  </a:lnTo>
                  <a:lnTo>
                    <a:pt x="19789" y="76356"/>
                  </a:lnTo>
                  <a:lnTo>
                    <a:pt x="17952" y="76607"/>
                  </a:lnTo>
                  <a:lnTo>
                    <a:pt x="15934" y="76774"/>
                  </a:lnTo>
                  <a:lnTo>
                    <a:pt x="13795" y="76886"/>
                  </a:lnTo>
                  <a:lnTo>
                    <a:pt x="8450" y="77065"/>
                  </a:lnTo>
                  <a:lnTo>
                    <a:pt x="7218" y="76127"/>
                  </a:lnTo>
                  <a:lnTo>
                    <a:pt x="5603" y="74549"/>
                  </a:lnTo>
                  <a:lnTo>
                    <a:pt x="3732" y="72545"/>
                  </a:lnTo>
                  <a:lnTo>
                    <a:pt x="2485" y="70256"/>
                  </a:lnTo>
                  <a:lnTo>
                    <a:pt x="1654" y="67778"/>
                  </a:lnTo>
                  <a:lnTo>
                    <a:pt x="1099" y="65173"/>
                  </a:lnTo>
                  <a:lnTo>
                    <a:pt x="730" y="62484"/>
                  </a:lnTo>
                  <a:lnTo>
                    <a:pt x="484" y="59739"/>
                  </a:lnTo>
                  <a:lnTo>
                    <a:pt x="88" y="53040"/>
                  </a:lnTo>
                  <a:lnTo>
                    <a:pt x="34" y="49584"/>
                  </a:lnTo>
                  <a:lnTo>
                    <a:pt x="0" y="39604"/>
                  </a:lnTo>
                  <a:lnTo>
                    <a:pt x="791" y="36866"/>
                  </a:lnTo>
                  <a:lnTo>
                    <a:pt x="2111" y="34088"/>
                  </a:lnTo>
                  <a:lnTo>
                    <a:pt x="6143" y="27336"/>
                  </a:lnTo>
                  <a:lnTo>
                    <a:pt x="6473" y="25829"/>
                  </a:lnTo>
                  <a:lnTo>
                    <a:pt x="6694" y="23872"/>
                  </a:lnTo>
                  <a:lnTo>
                    <a:pt x="6840" y="21615"/>
                  </a:lnTo>
                  <a:lnTo>
                    <a:pt x="8526" y="21063"/>
                  </a:lnTo>
                  <a:lnTo>
                    <a:pt x="11237" y="21647"/>
                  </a:lnTo>
                  <a:lnTo>
                    <a:pt x="19410" y="24878"/>
                  </a:lnTo>
                  <a:lnTo>
                    <a:pt x="19287" y="25143"/>
                  </a:lnTo>
                  <a:lnTo>
                    <a:pt x="18411" y="25320"/>
                  </a:lnTo>
                  <a:lnTo>
                    <a:pt x="14278" y="25673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InkAnnotation98"/>
            <p:cNvSpPr/>
            <p:nvPr/>
          </p:nvSpPr>
          <p:spPr>
            <a:xfrm>
              <a:off x="4765903" y="3840489"/>
              <a:ext cx="56040" cy="59989"/>
            </a:xfrm>
            <a:custGeom>
              <a:avLst/>
              <a:gdLst/>
              <a:ahLst/>
              <a:cxnLst/>
              <a:rect l="0" t="0" r="0" b="0"/>
              <a:pathLst>
                <a:path w="56040" h="59989">
                  <a:moveTo>
                    <a:pt x="41840" y="17135"/>
                  </a:moveTo>
                  <a:lnTo>
                    <a:pt x="52689" y="17135"/>
                  </a:lnTo>
                  <a:lnTo>
                    <a:pt x="53836" y="18088"/>
                  </a:lnTo>
                  <a:lnTo>
                    <a:pt x="54600" y="19675"/>
                  </a:lnTo>
                  <a:lnTo>
                    <a:pt x="56039" y="25355"/>
                  </a:lnTo>
                  <a:lnTo>
                    <a:pt x="55274" y="26425"/>
                  </a:lnTo>
                  <a:lnTo>
                    <a:pt x="53972" y="28091"/>
                  </a:lnTo>
                  <a:lnTo>
                    <a:pt x="49970" y="33058"/>
                  </a:lnTo>
                  <a:lnTo>
                    <a:pt x="48847" y="33466"/>
                  </a:lnTo>
                  <a:lnTo>
                    <a:pt x="47306" y="33737"/>
                  </a:lnTo>
                  <a:lnTo>
                    <a:pt x="45484" y="33919"/>
                  </a:lnTo>
                  <a:lnTo>
                    <a:pt x="43475" y="34992"/>
                  </a:lnTo>
                  <a:lnTo>
                    <a:pt x="41343" y="36660"/>
                  </a:lnTo>
                  <a:lnTo>
                    <a:pt x="36010" y="41630"/>
                  </a:lnTo>
                  <a:lnTo>
                    <a:pt x="34778" y="42037"/>
                  </a:lnTo>
                  <a:lnTo>
                    <a:pt x="33164" y="42310"/>
                  </a:lnTo>
                  <a:lnTo>
                    <a:pt x="28662" y="42745"/>
                  </a:lnTo>
                  <a:lnTo>
                    <a:pt x="27498" y="41829"/>
                  </a:lnTo>
                  <a:lnTo>
                    <a:pt x="25929" y="40265"/>
                  </a:lnTo>
                  <a:lnTo>
                    <a:pt x="21500" y="35463"/>
                  </a:lnTo>
                  <a:lnTo>
                    <a:pt x="20343" y="35069"/>
                  </a:lnTo>
                  <a:lnTo>
                    <a:pt x="18777" y="34806"/>
                  </a:lnTo>
                  <a:lnTo>
                    <a:pt x="16940" y="34631"/>
                  </a:lnTo>
                  <a:lnTo>
                    <a:pt x="15715" y="33562"/>
                  </a:lnTo>
                  <a:lnTo>
                    <a:pt x="14898" y="31896"/>
                  </a:lnTo>
                  <a:lnTo>
                    <a:pt x="13588" y="26930"/>
                  </a:lnTo>
                  <a:lnTo>
                    <a:pt x="13481" y="25570"/>
                  </a:lnTo>
                  <a:lnTo>
                    <a:pt x="13409" y="23711"/>
                  </a:lnTo>
                  <a:lnTo>
                    <a:pt x="13330" y="19106"/>
                  </a:lnTo>
                  <a:lnTo>
                    <a:pt x="13294" y="13883"/>
                  </a:lnTo>
                  <a:lnTo>
                    <a:pt x="14078" y="12110"/>
                  </a:lnTo>
                  <a:lnTo>
                    <a:pt x="15395" y="10927"/>
                  </a:lnTo>
                  <a:lnTo>
                    <a:pt x="17066" y="10139"/>
                  </a:lnTo>
                  <a:lnTo>
                    <a:pt x="18181" y="8662"/>
                  </a:lnTo>
                  <a:lnTo>
                    <a:pt x="18923" y="6724"/>
                  </a:lnTo>
                  <a:lnTo>
                    <a:pt x="19419" y="4479"/>
                  </a:lnTo>
                  <a:lnTo>
                    <a:pt x="20543" y="2983"/>
                  </a:lnTo>
                  <a:lnTo>
                    <a:pt x="22086" y="1986"/>
                  </a:lnTo>
                  <a:lnTo>
                    <a:pt x="26474" y="384"/>
                  </a:lnTo>
                  <a:lnTo>
                    <a:pt x="27627" y="253"/>
                  </a:lnTo>
                  <a:lnTo>
                    <a:pt x="29189" y="166"/>
                  </a:lnTo>
                  <a:lnTo>
                    <a:pt x="33609" y="25"/>
                  </a:lnTo>
                  <a:lnTo>
                    <a:pt x="38167" y="0"/>
                  </a:lnTo>
                  <a:lnTo>
                    <a:pt x="39391" y="950"/>
                  </a:lnTo>
                  <a:lnTo>
                    <a:pt x="40208" y="2535"/>
                  </a:lnTo>
                  <a:lnTo>
                    <a:pt x="41518" y="7373"/>
                  </a:lnTo>
                  <a:lnTo>
                    <a:pt x="41626" y="8722"/>
                  </a:lnTo>
                  <a:lnTo>
                    <a:pt x="41697" y="10574"/>
                  </a:lnTo>
                  <a:lnTo>
                    <a:pt x="41776" y="15172"/>
                  </a:lnTo>
                  <a:lnTo>
                    <a:pt x="41812" y="20390"/>
                  </a:lnTo>
                  <a:lnTo>
                    <a:pt x="41028" y="23115"/>
                  </a:lnTo>
                  <a:lnTo>
                    <a:pt x="39711" y="25884"/>
                  </a:lnTo>
                  <a:lnTo>
                    <a:pt x="38040" y="28683"/>
                  </a:lnTo>
                  <a:lnTo>
                    <a:pt x="36131" y="31502"/>
                  </a:lnTo>
                  <a:lnTo>
                    <a:pt x="34066" y="34333"/>
                  </a:lnTo>
                  <a:lnTo>
                    <a:pt x="31895" y="37173"/>
                  </a:lnTo>
                  <a:lnTo>
                    <a:pt x="28860" y="40019"/>
                  </a:lnTo>
                  <a:lnTo>
                    <a:pt x="25250" y="42868"/>
                  </a:lnTo>
                  <a:lnTo>
                    <a:pt x="21255" y="45721"/>
                  </a:lnTo>
                  <a:lnTo>
                    <a:pt x="17798" y="47622"/>
                  </a:lnTo>
                  <a:lnTo>
                    <a:pt x="14699" y="48890"/>
                  </a:lnTo>
                  <a:lnTo>
                    <a:pt x="11841" y="49735"/>
                  </a:lnTo>
                  <a:lnTo>
                    <a:pt x="9934" y="49346"/>
                  </a:lnTo>
                  <a:lnTo>
                    <a:pt x="8664" y="48134"/>
                  </a:lnTo>
                  <a:lnTo>
                    <a:pt x="6624" y="43896"/>
                  </a:lnTo>
                  <a:lnTo>
                    <a:pt x="6456" y="42596"/>
                  </a:lnTo>
                  <a:lnTo>
                    <a:pt x="6345" y="40777"/>
                  </a:lnTo>
                  <a:lnTo>
                    <a:pt x="6270" y="38611"/>
                  </a:lnTo>
                  <a:lnTo>
                    <a:pt x="6188" y="33665"/>
                  </a:lnTo>
                  <a:lnTo>
                    <a:pt x="6135" y="22729"/>
                  </a:lnTo>
                  <a:lnTo>
                    <a:pt x="6924" y="20864"/>
                  </a:lnTo>
                  <a:lnTo>
                    <a:pt x="8244" y="19622"/>
                  </a:lnTo>
                  <a:lnTo>
                    <a:pt x="9919" y="18793"/>
                  </a:lnTo>
                  <a:lnTo>
                    <a:pt x="11034" y="17288"/>
                  </a:lnTo>
                  <a:lnTo>
                    <a:pt x="11778" y="15332"/>
                  </a:lnTo>
                  <a:lnTo>
                    <a:pt x="12274" y="13076"/>
                  </a:lnTo>
                  <a:lnTo>
                    <a:pt x="13398" y="11571"/>
                  </a:lnTo>
                  <a:lnTo>
                    <a:pt x="14942" y="10569"/>
                  </a:lnTo>
                  <a:lnTo>
                    <a:pt x="16764" y="9900"/>
                  </a:lnTo>
                  <a:lnTo>
                    <a:pt x="18773" y="9454"/>
                  </a:lnTo>
                  <a:lnTo>
                    <a:pt x="20906" y="9157"/>
                  </a:lnTo>
                  <a:lnTo>
                    <a:pt x="23122" y="8959"/>
                  </a:lnTo>
                  <a:lnTo>
                    <a:pt x="24598" y="9780"/>
                  </a:lnTo>
                  <a:lnTo>
                    <a:pt x="25583" y="11279"/>
                  </a:lnTo>
                  <a:lnTo>
                    <a:pt x="26240" y="13231"/>
                  </a:lnTo>
                  <a:lnTo>
                    <a:pt x="27472" y="14533"/>
                  </a:lnTo>
                  <a:lnTo>
                    <a:pt x="29086" y="15400"/>
                  </a:lnTo>
                  <a:lnTo>
                    <a:pt x="30956" y="15978"/>
                  </a:lnTo>
                  <a:lnTo>
                    <a:pt x="32203" y="17316"/>
                  </a:lnTo>
                  <a:lnTo>
                    <a:pt x="33035" y="19161"/>
                  </a:lnTo>
                  <a:lnTo>
                    <a:pt x="33589" y="21343"/>
                  </a:lnTo>
                  <a:lnTo>
                    <a:pt x="33958" y="23751"/>
                  </a:lnTo>
                  <a:lnTo>
                    <a:pt x="34204" y="26308"/>
                  </a:lnTo>
                  <a:lnTo>
                    <a:pt x="34368" y="28965"/>
                  </a:lnTo>
                  <a:lnTo>
                    <a:pt x="34478" y="31690"/>
                  </a:lnTo>
                  <a:lnTo>
                    <a:pt x="34600" y="37256"/>
                  </a:lnTo>
                  <a:lnTo>
                    <a:pt x="34668" y="45745"/>
                  </a:lnTo>
                  <a:lnTo>
                    <a:pt x="33883" y="47639"/>
                  </a:lnTo>
                  <a:lnTo>
                    <a:pt x="32567" y="48901"/>
                  </a:lnTo>
                  <a:lnTo>
                    <a:pt x="30896" y="49743"/>
                  </a:lnTo>
                  <a:lnTo>
                    <a:pt x="29781" y="51256"/>
                  </a:lnTo>
                  <a:lnTo>
                    <a:pt x="29039" y="53217"/>
                  </a:lnTo>
                  <a:lnTo>
                    <a:pt x="28543" y="55477"/>
                  </a:lnTo>
                  <a:lnTo>
                    <a:pt x="27420" y="56984"/>
                  </a:lnTo>
                  <a:lnTo>
                    <a:pt x="25876" y="57989"/>
                  </a:lnTo>
                  <a:lnTo>
                    <a:pt x="21489" y="59601"/>
                  </a:lnTo>
                  <a:lnTo>
                    <a:pt x="20335" y="59733"/>
                  </a:lnTo>
                  <a:lnTo>
                    <a:pt x="18773" y="59822"/>
                  </a:lnTo>
                  <a:lnTo>
                    <a:pt x="14354" y="59963"/>
                  </a:lnTo>
                  <a:lnTo>
                    <a:pt x="9796" y="59988"/>
                  </a:lnTo>
                  <a:lnTo>
                    <a:pt x="8571" y="59039"/>
                  </a:lnTo>
                  <a:lnTo>
                    <a:pt x="7755" y="57454"/>
                  </a:lnTo>
                  <a:lnTo>
                    <a:pt x="6444" y="52616"/>
                  </a:lnTo>
                  <a:lnTo>
                    <a:pt x="5543" y="51267"/>
                  </a:lnTo>
                  <a:lnTo>
                    <a:pt x="4149" y="49415"/>
                  </a:lnTo>
                  <a:lnTo>
                    <a:pt x="2425" y="47227"/>
                  </a:lnTo>
                  <a:lnTo>
                    <a:pt x="1276" y="44817"/>
                  </a:lnTo>
                  <a:lnTo>
                    <a:pt x="510" y="42257"/>
                  </a:lnTo>
                  <a:lnTo>
                    <a:pt x="0" y="39598"/>
                  </a:lnTo>
                  <a:lnTo>
                    <a:pt x="453" y="36873"/>
                  </a:lnTo>
                  <a:lnTo>
                    <a:pt x="1549" y="34104"/>
                  </a:lnTo>
                  <a:lnTo>
                    <a:pt x="3073" y="31305"/>
                  </a:lnTo>
                  <a:lnTo>
                    <a:pt x="4089" y="28487"/>
                  </a:lnTo>
                  <a:lnTo>
                    <a:pt x="4767" y="25656"/>
                  </a:lnTo>
                  <a:lnTo>
                    <a:pt x="5854" y="18819"/>
                  </a:lnTo>
                  <a:lnTo>
                    <a:pt x="6737" y="18258"/>
                  </a:lnTo>
                  <a:lnTo>
                    <a:pt x="8119" y="17883"/>
                  </a:lnTo>
                  <a:lnTo>
                    <a:pt x="13265" y="17135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99"/>
            <p:cNvSpPr/>
            <p:nvPr/>
          </p:nvSpPr>
          <p:spPr>
            <a:xfrm>
              <a:off x="4929196" y="3669039"/>
              <a:ext cx="56847" cy="42850"/>
            </a:xfrm>
            <a:custGeom>
              <a:avLst/>
              <a:gdLst/>
              <a:ahLst/>
              <a:cxnLst/>
              <a:rect l="0" t="0" r="0" b="0"/>
              <a:pathLst>
                <a:path w="56847" h="42850">
                  <a:moveTo>
                    <a:pt x="21422" y="17136"/>
                  </a:moveTo>
                  <a:lnTo>
                    <a:pt x="25215" y="12585"/>
                  </a:lnTo>
                  <a:lnTo>
                    <a:pt x="27126" y="11244"/>
                  </a:lnTo>
                  <a:lnTo>
                    <a:pt x="29193" y="10350"/>
                  </a:lnTo>
                  <a:lnTo>
                    <a:pt x="31366" y="9755"/>
                  </a:lnTo>
                  <a:lnTo>
                    <a:pt x="35195" y="10310"/>
                  </a:lnTo>
                  <a:lnTo>
                    <a:pt x="40129" y="11632"/>
                  </a:lnTo>
                  <a:lnTo>
                    <a:pt x="53780" y="16048"/>
                  </a:lnTo>
                  <a:lnTo>
                    <a:pt x="54900" y="17363"/>
                  </a:lnTo>
                  <a:lnTo>
                    <a:pt x="55647" y="19192"/>
                  </a:lnTo>
                  <a:lnTo>
                    <a:pt x="56846" y="24421"/>
                  </a:lnTo>
                  <a:lnTo>
                    <a:pt x="56150" y="25803"/>
                  </a:lnTo>
                  <a:lnTo>
                    <a:pt x="54893" y="27676"/>
                  </a:lnTo>
                  <a:lnTo>
                    <a:pt x="53261" y="29878"/>
                  </a:lnTo>
                  <a:lnTo>
                    <a:pt x="52173" y="32298"/>
                  </a:lnTo>
                  <a:lnTo>
                    <a:pt x="51448" y="34863"/>
                  </a:lnTo>
                  <a:lnTo>
                    <a:pt x="50964" y="37527"/>
                  </a:lnTo>
                  <a:lnTo>
                    <a:pt x="49848" y="39302"/>
                  </a:lnTo>
                  <a:lnTo>
                    <a:pt x="48310" y="40486"/>
                  </a:lnTo>
                  <a:lnTo>
                    <a:pt x="46492" y="41275"/>
                  </a:lnTo>
                  <a:lnTo>
                    <a:pt x="44485" y="41801"/>
                  </a:lnTo>
                  <a:lnTo>
                    <a:pt x="42354" y="42152"/>
                  </a:lnTo>
                  <a:lnTo>
                    <a:pt x="37022" y="42715"/>
                  </a:lnTo>
                  <a:lnTo>
                    <a:pt x="35791" y="42761"/>
                  </a:lnTo>
                  <a:lnTo>
                    <a:pt x="22744" y="42849"/>
                  </a:lnTo>
                  <a:lnTo>
                    <a:pt x="21509" y="41898"/>
                  </a:lnTo>
                  <a:lnTo>
                    <a:pt x="19893" y="40312"/>
                  </a:lnTo>
                  <a:lnTo>
                    <a:pt x="15387" y="35472"/>
                  </a:lnTo>
                  <a:lnTo>
                    <a:pt x="15018" y="34122"/>
                  </a:lnTo>
                  <a:lnTo>
                    <a:pt x="14772" y="32270"/>
                  </a:lnTo>
                  <a:lnTo>
                    <a:pt x="14608" y="30083"/>
                  </a:lnTo>
                  <a:lnTo>
                    <a:pt x="14498" y="27672"/>
                  </a:lnTo>
                  <a:lnTo>
                    <a:pt x="14376" y="22453"/>
                  </a:lnTo>
                  <a:lnTo>
                    <a:pt x="14307" y="14160"/>
                  </a:lnTo>
                  <a:lnTo>
                    <a:pt x="15092" y="12294"/>
                  </a:lnTo>
                  <a:lnTo>
                    <a:pt x="16409" y="11051"/>
                  </a:lnTo>
                  <a:lnTo>
                    <a:pt x="18080" y="10222"/>
                  </a:lnTo>
                  <a:lnTo>
                    <a:pt x="19194" y="8716"/>
                  </a:lnTo>
                  <a:lnTo>
                    <a:pt x="19937" y="6760"/>
                  </a:lnTo>
                  <a:lnTo>
                    <a:pt x="20432" y="4504"/>
                  </a:lnTo>
                  <a:lnTo>
                    <a:pt x="21556" y="2999"/>
                  </a:lnTo>
                  <a:lnTo>
                    <a:pt x="23099" y="1996"/>
                  </a:lnTo>
                  <a:lnTo>
                    <a:pt x="24921" y="1328"/>
                  </a:lnTo>
                  <a:lnTo>
                    <a:pt x="26930" y="882"/>
                  </a:lnTo>
                  <a:lnTo>
                    <a:pt x="29064" y="585"/>
                  </a:lnTo>
                  <a:lnTo>
                    <a:pt x="35321" y="25"/>
                  </a:lnTo>
                  <a:lnTo>
                    <a:pt x="39387" y="0"/>
                  </a:lnTo>
                  <a:lnTo>
                    <a:pt x="41336" y="950"/>
                  </a:lnTo>
                  <a:lnTo>
                    <a:pt x="43430" y="2535"/>
                  </a:lnTo>
                  <a:lnTo>
                    <a:pt x="48700" y="7373"/>
                  </a:lnTo>
                  <a:lnTo>
                    <a:pt x="49132" y="8722"/>
                  </a:lnTo>
                  <a:lnTo>
                    <a:pt x="49421" y="10574"/>
                  </a:lnTo>
                  <a:lnTo>
                    <a:pt x="49612" y="12761"/>
                  </a:lnTo>
                  <a:lnTo>
                    <a:pt x="48948" y="14219"/>
                  </a:lnTo>
                  <a:lnTo>
                    <a:pt x="47710" y="15191"/>
                  </a:lnTo>
                  <a:lnTo>
                    <a:pt x="46091" y="15839"/>
                  </a:lnTo>
                  <a:lnTo>
                    <a:pt x="45012" y="17224"/>
                  </a:lnTo>
                  <a:lnTo>
                    <a:pt x="44293" y="19099"/>
                  </a:lnTo>
                  <a:lnTo>
                    <a:pt x="43813" y="21303"/>
                  </a:lnTo>
                  <a:lnTo>
                    <a:pt x="42699" y="23723"/>
                  </a:lnTo>
                  <a:lnTo>
                    <a:pt x="41164" y="26290"/>
                  </a:lnTo>
                  <a:lnTo>
                    <a:pt x="39345" y="28953"/>
                  </a:lnTo>
                  <a:lnTo>
                    <a:pt x="38134" y="31682"/>
                  </a:lnTo>
                  <a:lnTo>
                    <a:pt x="37326" y="34453"/>
                  </a:lnTo>
                  <a:lnTo>
                    <a:pt x="36029" y="41194"/>
                  </a:lnTo>
                  <a:lnTo>
                    <a:pt x="34335" y="41747"/>
                  </a:lnTo>
                  <a:lnTo>
                    <a:pt x="31619" y="42116"/>
                  </a:lnTo>
                  <a:lnTo>
                    <a:pt x="23436" y="42708"/>
                  </a:lnTo>
                  <a:lnTo>
                    <a:pt x="20201" y="42788"/>
                  </a:lnTo>
                  <a:lnTo>
                    <a:pt x="8475" y="42849"/>
                  </a:lnTo>
                  <a:lnTo>
                    <a:pt x="7234" y="41898"/>
                  </a:lnTo>
                  <a:lnTo>
                    <a:pt x="5614" y="40312"/>
                  </a:lnTo>
                  <a:lnTo>
                    <a:pt x="1102" y="35472"/>
                  </a:lnTo>
                  <a:lnTo>
                    <a:pt x="731" y="34122"/>
                  </a:lnTo>
                  <a:lnTo>
                    <a:pt x="485" y="32270"/>
                  </a:lnTo>
                  <a:lnTo>
                    <a:pt x="320" y="30083"/>
                  </a:lnTo>
                  <a:lnTo>
                    <a:pt x="211" y="27672"/>
                  </a:lnTo>
                  <a:lnTo>
                    <a:pt x="20" y="18711"/>
                  </a:lnTo>
                  <a:lnTo>
                    <a:pt x="0" y="13052"/>
                  </a:lnTo>
                  <a:lnTo>
                    <a:pt x="791" y="11555"/>
                  </a:lnTo>
                  <a:lnTo>
                    <a:pt x="2112" y="10558"/>
                  </a:lnTo>
                  <a:lnTo>
                    <a:pt x="3786" y="9893"/>
                  </a:lnTo>
                  <a:lnTo>
                    <a:pt x="5696" y="9450"/>
                  </a:lnTo>
                  <a:lnTo>
                    <a:pt x="7763" y="9154"/>
                  </a:lnTo>
                  <a:lnTo>
                    <a:pt x="12992" y="8679"/>
                  </a:lnTo>
                  <a:lnTo>
                    <a:pt x="15823" y="8615"/>
                  </a:lnTo>
                  <a:lnTo>
                    <a:pt x="35710" y="8563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100"/>
            <p:cNvSpPr/>
            <p:nvPr/>
          </p:nvSpPr>
          <p:spPr>
            <a:xfrm>
              <a:off x="5086445" y="3484326"/>
              <a:ext cx="48700" cy="30399"/>
            </a:xfrm>
            <a:custGeom>
              <a:avLst/>
              <a:gdLst/>
              <a:ahLst/>
              <a:cxnLst/>
              <a:rect l="0" t="0" r="0" b="0"/>
              <a:pathLst>
                <a:path w="48700" h="30399">
                  <a:moveTo>
                    <a:pt x="7048" y="30398"/>
                  </a:moveTo>
                  <a:lnTo>
                    <a:pt x="14105" y="21930"/>
                  </a:lnTo>
                  <a:lnTo>
                    <a:pt x="14928" y="21896"/>
                  </a:lnTo>
                  <a:lnTo>
                    <a:pt x="21249" y="21827"/>
                  </a:lnTo>
                  <a:lnTo>
                    <a:pt x="28183" y="21826"/>
                  </a:lnTo>
                  <a:lnTo>
                    <a:pt x="22304" y="21826"/>
                  </a:lnTo>
                  <a:lnTo>
                    <a:pt x="21981" y="22778"/>
                  </a:lnTo>
                  <a:lnTo>
                    <a:pt x="21766" y="24366"/>
                  </a:lnTo>
                  <a:lnTo>
                    <a:pt x="21622" y="26377"/>
                  </a:lnTo>
                  <a:lnTo>
                    <a:pt x="20733" y="27717"/>
                  </a:lnTo>
                  <a:lnTo>
                    <a:pt x="19347" y="28611"/>
                  </a:lnTo>
                  <a:lnTo>
                    <a:pt x="14494" y="30293"/>
                  </a:lnTo>
                  <a:lnTo>
                    <a:pt x="13599" y="30328"/>
                  </a:lnTo>
                  <a:lnTo>
                    <a:pt x="3559" y="30396"/>
                  </a:lnTo>
                  <a:lnTo>
                    <a:pt x="2341" y="29444"/>
                  </a:lnTo>
                  <a:lnTo>
                    <a:pt x="1529" y="27857"/>
                  </a:lnTo>
                  <a:lnTo>
                    <a:pt x="225" y="23017"/>
                  </a:lnTo>
                  <a:lnTo>
                    <a:pt x="119" y="21668"/>
                  </a:lnTo>
                  <a:lnTo>
                    <a:pt x="48" y="19815"/>
                  </a:lnTo>
                  <a:lnTo>
                    <a:pt x="0" y="17628"/>
                  </a:lnTo>
                  <a:lnTo>
                    <a:pt x="762" y="16170"/>
                  </a:lnTo>
                  <a:lnTo>
                    <a:pt x="2064" y="15197"/>
                  </a:lnTo>
                  <a:lnTo>
                    <a:pt x="3725" y="14549"/>
                  </a:lnTo>
                  <a:lnTo>
                    <a:pt x="5627" y="13165"/>
                  </a:lnTo>
                  <a:lnTo>
                    <a:pt x="7689" y="11290"/>
                  </a:lnTo>
                  <a:lnTo>
                    <a:pt x="9856" y="9087"/>
                  </a:lnTo>
                  <a:lnTo>
                    <a:pt x="12095" y="7618"/>
                  </a:lnTo>
                  <a:lnTo>
                    <a:pt x="14382" y="6639"/>
                  </a:lnTo>
                  <a:lnTo>
                    <a:pt x="16700" y="5986"/>
                  </a:lnTo>
                  <a:lnTo>
                    <a:pt x="18245" y="4599"/>
                  </a:lnTo>
                  <a:lnTo>
                    <a:pt x="19276" y="2721"/>
                  </a:lnTo>
                  <a:lnTo>
                    <a:pt x="19963" y="517"/>
                  </a:lnTo>
                  <a:lnTo>
                    <a:pt x="23595" y="0"/>
                  </a:lnTo>
                  <a:lnTo>
                    <a:pt x="29192" y="608"/>
                  </a:lnTo>
                  <a:lnTo>
                    <a:pt x="45819" y="3876"/>
                  </a:lnTo>
                  <a:lnTo>
                    <a:pt x="47183" y="5097"/>
                  </a:lnTo>
                  <a:lnTo>
                    <a:pt x="48093" y="6864"/>
                  </a:lnTo>
                  <a:lnTo>
                    <a:pt x="48699" y="8993"/>
                  </a:lnTo>
                  <a:lnTo>
                    <a:pt x="48310" y="10414"/>
                  </a:lnTo>
                  <a:lnTo>
                    <a:pt x="47256" y="11360"/>
                  </a:lnTo>
                  <a:lnTo>
                    <a:pt x="43653" y="12879"/>
                  </a:lnTo>
                  <a:lnTo>
                    <a:pt x="42564" y="13004"/>
                  </a:lnTo>
                  <a:lnTo>
                    <a:pt x="41044" y="13088"/>
                  </a:lnTo>
                  <a:lnTo>
                    <a:pt x="39238" y="13143"/>
                  </a:lnTo>
                  <a:lnTo>
                    <a:pt x="38033" y="14132"/>
                  </a:lnTo>
                  <a:lnTo>
                    <a:pt x="37230" y="15744"/>
                  </a:lnTo>
                  <a:lnTo>
                    <a:pt x="36695" y="17771"/>
                  </a:lnTo>
                  <a:lnTo>
                    <a:pt x="35544" y="19123"/>
                  </a:lnTo>
                  <a:lnTo>
                    <a:pt x="33983" y="20024"/>
                  </a:lnTo>
                  <a:lnTo>
                    <a:pt x="28480" y="21826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101"/>
            <p:cNvSpPr/>
            <p:nvPr/>
          </p:nvSpPr>
          <p:spPr>
            <a:xfrm>
              <a:off x="4314825" y="3343275"/>
              <a:ext cx="921544" cy="1122998"/>
            </a:xfrm>
            <a:custGeom>
              <a:avLst/>
              <a:gdLst/>
              <a:ahLst/>
              <a:cxnLst/>
              <a:rect l="0" t="0" r="0" b="0"/>
              <a:pathLst>
                <a:path w="921544" h="1122998">
                  <a:moveTo>
                    <a:pt x="0" y="1122997"/>
                  </a:moveTo>
                  <a:lnTo>
                    <a:pt x="0" y="1118447"/>
                  </a:lnTo>
                  <a:lnTo>
                    <a:pt x="794" y="1117106"/>
                  </a:lnTo>
                  <a:lnTo>
                    <a:pt x="2116" y="1116212"/>
                  </a:lnTo>
                  <a:lnTo>
                    <a:pt x="3792" y="1115616"/>
                  </a:lnTo>
                  <a:lnTo>
                    <a:pt x="4909" y="1114267"/>
                  </a:lnTo>
                  <a:lnTo>
                    <a:pt x="5654" y="1112414"/>
                  </a:lnTo>
                  <a:lnTo>
                    <a:pt x="6849" y="1107149"/>
                  </a:lnTo>
                  <a:lnTo>
                    <a:pt x="43838" y="1055928"/>
                  </a:lnTo>
                  <a:lnTo>
                    <a:pt x="60376" y="1033505"/>
                  </a:lnTo>
                  <a:lnTo>
                    <a:pt x="62476" y="1031903"/>
                  </a:lnTo>
                  <a:lnTo>
                    <a:pt x="69223" y="1028696"/>
                  </a:lnTo>
                  <a:lnTo>
                    <a:pt x="76249" y="1023089"/>
                  </a:lnTo>
                  <a:lnTo>
                    <a:pt x="80984" y="1021443"/>
                  </a:lnTo>
                  <a:lnTo>
                    <a:pt x="82564" y="1020052"/>
                  </a:lnTo>
                  <a:lnTo>
                    <a:pt x="83618" y="1018172"/>
                  </a:lnTo>
                  <a:lnTo>
                    <a:pt x="84320" y="1015966"/>
                  </a:lnTo>
                  <a:lnTo>
                    <a:pt x="85582" y="1014496"/>
                  </a:lnTo>
                  <a:lnTo>
                    <a:pt x="87217" y="1013516"/>
                  </a:lnTo>
                  <a:lnTo>
                    <a:pt x="89101" y="1012862"/>
                  </a:lnTo>
                  <a:lnTo>
                    <a:pt x="93310" y="1009596"/>
                  </a:lnTo>
                  <a:lnTo>
                    <a:pt x="112586" y="988830"/>
                  </a:lnTo>
                  <a:lnTo>
                    <a:pt x="119260" y="985772"/>
                  </a:lnTo>
                  <a:lnTo>
                    <a:pt x="123912" y="981680"/>
                  </a:lnTo>
                  <a:lnTo>
                    <a:pt x="125471" y="979256"/>
                  </a:lnTo>
                  <a:lnTo>
                    <a:pt x="126509" y="976687"/>
                  </a:lnTo>
                  <a:lnTo>
                    <a:pt x="127202" y="974023"/>
                  </a:lnTo>
                  <a:lnTo>
                    <a:pt x="129251" y="971293"/>
                  </a:lnTo>
                  <a:lnTo>
                    <a:pt x="135761" y="965720"/>
                  </a:lnTo>
                  <a:lnTo>
                    <a:pt x="141830" y="962609"/>
                  </a:lnTo>
                  <a:lnTo>
                    <a:pt x="144560" y="961779"/>
                  </a:lnTo>
                  <a:lnTo>
                    <a:pt x="146379" y="960273"/>
                  </a:lnTo>
                  <a:lnTo>
                    <a:pt x="147592" y="958317"/>
                  </a:lnTo>
                  <a:lnTo>
                    <a:pt x="148401" y="956061"/>
                  </a:lnTo>
                  <a:lnTo>
                    <a:pt x="153332" y="948333"/>
                  </a:lnTo>
                  <a:lnTo>
                    <a:pt x="176228" y="919156"/>
                  </a:lnTo>
                  <a:lnTo>
                    <a:pt x="188121" y="898445"/>
                  </a:lnTo>
                  <a:lnTo>
                    <a:pt x="195263" y="889035"/>
                  </a:lnTo>
                  <a:lnTo>
                    <a:pt x="208903" y="877322"/>
                  </a:lnTo>
                  <a:lnTo>
                    <a:pt x="210706" y="874441"/>
                  </a:lnTo>
                  <a:lnTo>
                    <a:pt x="213503" y="868700"/>
                  </a:lnTo>
                  <a:lnTo>
                    <a:pt x="238142" y="837248"/>
                  </a:lnTo>
                  <a:lnTo>
                    <a:pt x="240519" y="835342"/>
                  </a:lnTo>
                  <a:lnTo>
                    <a:pt x="245274" y="833226"/>
                  </a:lnTo>
                  <a:lnTo>
                    <a:pt x="247653" y="830756"/>
                  </a:lnTo>
                  <a:lnTo>
                    <a:pt x="259557" y="812368"/>
                  </a:lnTo>
                  <a:lnTo>
                    <a:pt x="261937" y="810184"/>
                  </a:lnTo>
                  <a:lnTo>
                    <a:pt x="271462" y="804138"/>
                  </a:lnTo>
                  <a:lnTo>
                    <a:pt x="273843" y="801839"/>
                  </a:lnTo>
                  <a:lnTo>
                    <a:pt x="278606" y="794205"/>
                  </a:lnTo>
                  <a:lnTo>
                    <a:pt x="285750" y="781737"/>
                  </a:lnTo>
                  <a:lnTo>
                    <a:pt x="311944" y="748683"/>
                  </a:lnTo>
                  <a:lnTo>
                    <a:pt x="345281" y="708659"/>
                  </a:lnTo>
                  <a:lnTo>
                    <a:pt x="361155" y="680879"/>
                  </a:lnTo>
                  <a:lnTo>
                    <a:pt x="362920" y="674722"/>
                  </a:lnTo>
                  <a:lnTo>
                    <a:pt x="367937" y="666272"/>
                  </a:lnTo>
                  <a:lnTo>
                    <a:pt x="421085" y="593815"/>
                  </a:lnTo>
                  <a:lnTo>
                    <a:pt x="436660" y="573650"/>
                  </a:lnTo>
                  <a:lnTo>
                    <a:pt x="452290" y="559542"/>
                  </a:lnTo>
                  <a:lnTo>
                    <a:pt x="476184" y="526026"/>
                  </a:lnTo>
                  <a:lnTo>
                    <a:pt x="490532" y="507704"/>
                  </a:lnTo>
                  <a:lnTo>
                    <a:pt x="502443" y="486969"/>
                  </a:lnTo>
                  <a:lnTo>
                    <a:pt x="527667" y="455537"/>
                  </a:lnTo>
                  <a:lnTo>
                    <a:pt x="555566" y="422980"/>
                  </a:lnTo>
                  <a:lnTo>
                    <a:pt x="572880" y="408631"/>
                  </a:lnTo>
                  <a:lnTo>
                    <a:pt x="574802" y="405770"/>
                  </a:lnTo>
                  <a:lnTo>
                    <a:pt x="576082" y="402911"/>
                  </a:lnTo>
                  <a:lnTo>
                    <a:pt x="576936" y="400053"/>
                  </a:lnTo>
                  <a:lnTo>
                    <a:pt x="579092" y="397194"/>
                  </a:lnTo>
                  <a:lnTo>
                    <a:pt x="597210" y="381000"/>
                  </a:lnTo>
                  <a:lnTo>
                    <a:pt x="604694" y="377366"/>
                  </a:lnTo>
                  <a:lnTo>
                    <a:pt x="609536" y="373141"/>
                  </a:lnTo>
                  <a:lnTo>
                    <a:pt x="611145" y="370680"/>
                  </a:lnTo>
                  <a:lnTo>
                    <a:pt x="612218" y="368087"/>
                  </a:lnTo>
                  <a:lnTo>
                    <a:pt x="612932" y="365406"/>
                  </a:lnTo>
                  <a:lnTo>
                    <a:pt x="614996" y="362667"/>
                  </a:lnTo>
                  <a:lnTo>
                    <a:pt x="623899" y="354260"/>
                  </a:lnTo>
                  <a:lnTo>
                    <a:pt x="625482" y="351425"/>
                  </a:lnTo>
                  <a:lnTo>
                    <a:pt x="628036" y="345737"/>
                  </a:lnTo>
                  <a:lnTo>
                    <a:pt x="638407" y="331467"/>
                  </a:lnTo>
                  <a:lnTo>
                    <a:pt x="640711" y="329563"/>
                  </a:lnTo>
                  <a:lnTo>
                    <a:pt x="645388" y="327447"/>
                  </a:lnTo>
                  <a:lnTo>
                    <a:pt x="646952" y="325930"/>
                  </a:lnTo>
                  <a:lnTo>
                    <a:pt x="647994" y="323967"/>
                  </a:lnTo>
                  <a:lnTo>
                    <a:pt x="648691" y="321705"/>
                  </a:lnTo>
                  <a:lnTo>
                    <a:pt x="651579" y="316652"/>
                  </a:lnTo>
                  <a:lnTo>
                    <a:pt x="659902" y="305647"/>
                  </a:lnTo>
                  <a:lnTo>
                    <a:pt x="662184" y="303777"/>
                  </a:lnTo>
                  <a:lnTo>
                    <a:pt x="669189" y="300193"/>
                  </a:lnTo>
                  <a:lnTo>
                    <a:pt x="678667" y="290931"/>
                  </a:lnTo>
                  <a:lnTo>
                    <a:pt x="702469" y="262880"/>
                  </a:lnTo>
                  <a:lnTo>
                    <a:pt x="704056" y="260026"/>
                  </a:lnTo>
                  <a:lnTo>
                    <a:pt x="705820" y="254314"/>
                  </a:lnTo>
                  <a:lnTo>
                    <a:pt x="707084" y="252410"/>
                  </a:lnTo>
                  <a:lnTo>
                    <a:pt x="708721" y="251141"/>
                  </a:lnTo>
                  <a:lnTo>
                    <a:pt x="710605" y="250295"/>
                  </a:lnTo>
                  <a:lnTo>
                    <a:pt x="714816" y="246814"/>
                  </a:lnTo>
                  <a:lnTo>
                    <a:pt x="733442" y="226625"/>
                  </a:lnTo>
                  <a:lnTo>
                    <a:pt x="740574" y="223040"/>
                  </a:lnTo>
                  <a:lnTo>
                    <a:pt x="745333" y="218826"/>
                  </a:lnTo>
                  <a:lnTo>
                    <a:pt x="746921" y="216369"/>
                  </a:lnTo>
                  <a:lnTo>
                    <a:pt x="747977" y="213778"/>
                  </a:lnTo>
                  <a:lnTo>
                    <a:pt x="748682" y="211099"/>
                  </a:lnTo>
                  <a:lnTo>
                    <a:pt x="751583" y="205582"/>
                  </a:lnTo>
                  <a:lnTo>
                    <a:pt x="778686" y="171448"/>
                  </a:lnTo>
                  <a:lnTo>
                    <a:pt x="823651" y="117471"/>
                  </a:lnTo>
                  <a:lnTo>
                    <a:pt x="825325" y="114509"/>
                  </a:lnTo>
                  <a:lnTo>
                    <a:pt x="828476" y="105789"/>
                  </a:lnTo>
                  <a:lnTo>
                    <a:pt x="836249" y="94310"/>
                  </a:lnTo>
                  <a:lnTo>
                    <a:pt x="852512" y="74295"/>
                  </a:lnTo>
                  <a:lnTo>
                    <a:pt x="854885" y="72390"/>
                  </a:lnTo>
                  <a:lnTo>
                    <a:pt x="862017" y="68756"/>
                  </a:lnTo>
                  <a:lnTo>
                    <a:pt x="871539" y="59478"/>
                  </a:lnTo>
                  <a:lnTo>
                    <a:pt x="881063" y="48472"/>
                  </a:lnTo>
                  <a:lnTo>
                    <a:pt x="882650" y="45650"/>
                  </a:lnTo>
                  <a:lnTo>
                    <a:pt x="884414" y="39973"/>
                  </a:lnTo>
                  <a:lnTo>
                    <a:pt x="885678" y="38079"/>
                  </a:lnTo>
                  <a:lnTo>
                    <a:pt x="887314" y="36816"/>
                  </a:lnTo>
                  <a:lnTo>
                    <a:pt x="889199" y="35974"/>
                  </a:lnTo>
                  <a:lnTo>
                    <a:pt x="893410" y="32498"/>
                  </a:lnTo>
                  <a:lnTo>
                    <a:pt x="895644" y="30238"/>
                  </a:lnTo>
                  <a:lnTo>
                    <a:pt x="897133" y="27778"/>
                  </a:lnTo>
                  <a:lnTo>
                    <a:pt x="898788" y="22505"/>
                  </a:lnTo>
                  <a:lnTo>
                    <a:pt x="900024" y="20719"/>
                  </a:lnTo>
                  <a:lnTo>
                    <a:pt x="901640" y="19527"/>
                  </a:lnTo>
                  <a:lnTo>
                    <a:pt x="903513" y="18733"/>
                  </a:lnTo>
                  <a:lnTo>
                    <a:pt x="904760" y="17251"/>
                  </a:lnTo>
                  <a:lnTo>
                    <a:pt x="905592" y="15311"/>
                  </a:lnTo>
                  <a:lnTo>
                    <a:pt x="906146" y="13065"/>
                  </a:lnTo>
                  <a:lnTo>
                    <a:pt x="907310" y="11567"/>
                  </a:lnTo>
                  <a:lnTo>
                    <a:pt x="908879" y="10569"/>
                  </a:lnTo>
                  <a:lnTo>
                    <a:pt x="913309" y="8967"/>
                  </a:lnTo>
                  <a:lnTo>
                    <a:pt x="920454" y="8607"/>
                  </a:lnTo>
                  <a:lnTo>
                    <a:pt x="920817" y="7643"/>
                  </a:lnTo>
                  <a:lnTo>
                    <a:pt x="921543" y="0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102"/>
            <p:cNvSpPr/>
            <p:nvPr/>
          </p:nvSpPr>
          <p:spPr>
            <a:xfrm>
              <a:off x="5172075" y="3257562"/>
              <a:ext cx="157161" cy="171439"/>
            </a:xfrm>
            <a:custGeom>
              <a:avLst/>
              <a:gdLst/>
              <a:ahLst/>
              <a:cxnLst/>
              <a:rect l="0" t="0" r="0" b="0"/>
              <a:pathLst>
                <a:path w="157161" h="171439">
                  <a:moveTo>
                    <a:pt x="0" y="51423"/>
                  </a:moveTo>
                  <a:lnTo>
                    <a:pt x="3792" y="51423"/>
                  </a:lnTo>
                  <a:lnTo>
                    <a:pt x="4909" y="50470"/>
                  </a:lnTo>
                  <a:lnTo>
                    <a:pt x="5654" y="48883"/>
                  </a:lnTo>
                  <a:lnTo>
                    <a:pt x="6849" y="44042"/>
                  </a:lnTo>
                  <a:lnTo>
                    <a:pt x="7741" y="43645"/>
                  </a:lnTo>
                  <a:lnTo>
                    <a:pt x="10849" y="43203"/>
                  </a:lnTo>
                  <a:lnTo>
                    <a:pt x="12789" y="42133"/>
                  </a:lnTo>
                  <a:lnTo>
                    <a:pt x="17060" y="38404"/>
                  </a:lnTo>
                  <a:lnTo>
                    <a:pt x="20104" y="37029"/>
                  </a:lnTo>
                  <a:lnTo>
                    <a:pt x="23722" y="36112"/>
                  </a:lnTo>
                  <a:lnTo>
                    <a:pt x="27721" y="35500"/>
                  </a:lnTo>
                  <a:lnTo>
                    <a:pt x="38324" y="32236"/>
                  </a:lnTo>
                  <a:lnTo>
                    <a:pt x="84027" y="16845"/>
                  </a:lnTo>
                  <a:lnTo>
                    <a:pt x="93324" y="14084"/>
                  </a:lnTo>
                  <a:lnTo>
                    <a:pt x="100316" y="12243"/>
                  </a:lnTo>
                  <a:lnTo>
                    <a:pt x="105771" y="10062"/>
                  </a:lnTo>
                  <a:lnTo>
                    <a:pt x="110202" y="7657"/>
                  </a:lnTo>
                  <a:lnTo>
                    <a:pt x="113948" y="5100"/>
                  </a:lnTo>
                  <a:lnTo>
                    <a:pt x="117240" y="3396"/>
                  </a:lnTo>
                  <a:lnTo>
                    <a:pt x="120229" y="2260"/>
                  </a:lnTo>
                  <a:lnTo>
                    <a:pt x="123015" y="1503"/>
                  </a:lnTo>
                  <a:lnTo>
                    <a:pt x="125666" y="998"/>
                  </a:lnTo>
                  <a:lnTo>
                    <a:pt x="128227" y="661"/>
                  </a:lnTo>
                  <a:lnTo>
                    <a:pt x="134249" y="121"/>
                  </a:lnTo>
                  <a:lnTo>
                    <a:pt x="139084" y="27"/>
                  </a:lnTo>
                  <a:lnTo>
                    <a:pt x="145544" y="0"/>
                  </a:lnTo>
                  <a:lnTo>
                    <a:pt x="147035" y="948"/>
                  </a:lnTo>
                  <a:lnTo>
                    <a:pt x="148030" y="2533"/>
                  </a:lnTo>
                  <a:lnTo>
                    <a:pt x="149902" y="8208"/>
                  </a:lnTo>
                  <a:lnTo>
                    <a:pt x="153777" y="8456"/>
                  </a:lnTo>
                  <a:lnTo>
                    <a:pt x="154904" y="9443"/>
                  </a:lnTo>
                  <a:lnTo>
                    <a:pt x="155657" y="11054"/>
                  </a:lnTo>
                  <a:lnTo>
                    <a:pt x="156865" y="15932"/>
                  </a:lnTo>
                  <a:lnTo>
                    <a:pt x="157030" y="19139"/>
                  </a:lnTo>
                  <a:lnTo>
                    <a:pt x="157136" y="24408"/>
                  </a:lnTo>
                  <a:lnTo>
                    <a:pt x="157160" y="37523"/>
                  </a:lnTo>
                  <a:lnTo>
                    <a:pt x="156367" y="41204"/>
                  </a:lnTo>
                  <a:lnTo>
                    <a:pt x="155044" y="45563"/>
                  </a:lnTo>
                  <a:lnTo>
                    <a:pt x="153369" y="50374"/>
                  </a:lnTo>
                  <a:lnTo>
                    <a:pt x="152252" y="54533"/>
                  </a:lnTo>
                  <a:lnTo>
                    <a:pt x="151507" y="58259"/>
                  </a:lnTo>
                  <a:lnTo>
                    <a:pt x="151011" y="61695"/>
                  </a:lnTo>
                  <a:lnTo>
                    <a:pt x="150680" y="65891"/>
                  </a:lnTo>
                  <a:lnTo>
                    <a:pt x="150459" y="70593"/>
                  </a:lnTo>
                  <a:lnTo>
                    <a:pt x="150312" y="75633"/>
                  </a:lnTo>
                  <a:lnTo>
                    <a:pt x="149420" y="79945"/>
                  </a:lnTo>
                  <a:lnTo>
                    <a:pt x="148032" y="83773"/>
                  </a:lnTo>
                  <a:lnTo>
                    <a:pt x="146313" y="87277"/>
                  </a:lnTo>
                  <a:lnTo>
                    <a:pt x="145167" y="90566"/>
                  </a:lnTo>
                  <a:lnTo>
                    <a:pt x="144403" y="93710"/>
                  </a:lnTo>
                  <a:lnTo>
                    <a:pt x="143893" y="96760"/>
                  </a:lnTo>
                  <a:lnTo>
                    <a:pt x="142760" y="100697"/>
                  </a:lnTo>
                  <a:lnTo>
                    <a:pt x="141210" y="105228"/>
                  </a:lnTo>
                  <a:lnTo>
                    <a:pt x="139384" y="110152"/>
                  </a:lnTo>
                  <a:lnTo>
                    <a:pt x="138166" y="114389"/>
                  </a:lnTo>
                  <a:lnTo>
                    <a:pt x="137354" y="118165"/>
                  </a:lnTo>
                  <a:lnTo>
                    <a:pt x="136812" y="121635"/>
                  </a:lnTo>
                  <a:lnTo>
                    <a:pt x="136452" y="124901"/>
                  </a:lnTo>
                  <a:lnTo>
                    <a:pt x="136212" y="128030"/>
                  </a:lnTo>
                  <a:lnTo>
                    <a:pt x="136051" y="131070"/>
                  </a:lnTo>
                  <a:lnTo>
                    <a:pt x="135873" y="139526"/>
                  </a:lnTo>
                  <a:lnTo>
                    <a:pt x="135731" y="171438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103"/>
            <p:cNvSpPr/>
            <p:nvPr/>
          </p:nvSpPr>
          <p:spPr>
            <a:xfrm>
              <a:off x="4279108" y="4346257"/>
              <a:ext cx="135730" cy="153111"/>
            </a:xfrm>
            <a:custGeom>
              <a:avLst/>
              <a:gdLst/>
              <a:ahLst/>
              <a:cxnLst/>
              <a:rect l="0" t="0" r="0" b="0"/>
              <a:pathLst>
                <a:path w="135730" h="153111">
                  <a:moveTo>
                    <a:pt x="57148" y="0"/>
                  </a:moveTo>
                  <a:lnTo>
                    <a:pt x="57148" y="7381"/>
                  </a:lnTo>
                  <a:lnTo>
                    <a:pt x="55560" y="12540"/>
                  </a:lnTo>
                  <a:lnTo>
                    <a:pt x="49563" y="30974"/>
                  </a:lnTo>
                  <a:lnTo>
                    <a:pt x="46535" y="39699"/>
                  </a:lnTo>
                  <a:lnTo>
                    <a:pt x="43723" y="47421"/>
                  </a:lnTo>
                  <a:lnTo>
                    <a:pt x="41054" y="54474"/>
                  </a:lnTo>
                  <a:lnTo>
                    <a:pt x="38481" y="60129"/>
                  </a:lnTo>
                  <a:lnTo>
                    <a:pt x="35972" y="64851"/>
                  </a:lnTo>
                  <a:lnTo>
                    <a:pt x="33505" y="68952"/>
                  </a:lnTo>
                  <a:lnTo>
                    <a:pt x="31861" y="72638"/>
                  </a:lnTo>
                  <a:lnTo>
                    <a:pt x="30765" y="76048"/>
                  </a:lnTo>
                  <a:lnTo>
                    <a:pt x="30034" y="79273"/>
                  </a:lnTo>
                  <a:lnTo>
                    <a:pt x="28753" y="82376"/>
                  </a:lnTo>
                  <a:lnTo>
                    <a:pt x="27106" y="85398"/>
                  </a:lnTo>
                  <a:lnTo>
                    <a:pt x="25214" y="88364"/>
                  </a:lnTo>
                  <a:lnTo>
                    <a:pt x="23158" y="91295"/>
                  </a:lnTo>
                  <a:lnTo>
                    <a:pt x="20994" y="94201"/>
                  </a:lnTo>
                  <a:lnTo>
                    <a:pt x="18758" y="97091"/>
                  </a:lnTo>
                  <a:lnTo>
                    <a:pt x="17267" y="99970"/>
                  </a:lnTo>
                  <a:lnTo>
                    <a:pt x="16273" y="102841"/>
                  </a:lnTo>
                  <a:lnTo>
                    <a:pt x="15610" y="105708"/>
                  </a:lnTo>
                  <a:lnTo>
                    <a:pt x="14375" y="108572"/>
                  </a:lnTo>
                  <a:lnTo>
                    <a:pt x="12757" y="111434"/>
                  </a:lnTo>
                  <a:lnTo>
                    <a:pt x="10885" y="114295"/>
                  </a:lnTo>
                  <a:lnTo>
                    <a:pt x="9638" y="117154"/>
                  </a:lnTo>
                  <a:lnTo>
                    <a:pt x="8805" y="120013"/>
                  </a:lnTo>
                  <a:lnTo>
                    <a:pt x="7470" y="126894"/>
                  </a:lnTo>
                  <a:lnTo>
                    <a:pt x="6567" y="127459"/>
                  </a:lnTo>
                  <a:lnTo>
                    <a:pt x="3447" y="128086"/>
                  </a:lnTo>
                  <a:lnTo>
                    <a:pt x="2297" y="129206"/>
                  </a:lnTo>
                  <a:lnTo>
                    <a:pt x="1531" y="130904"/>
                  </a:lnTo>
                  <a:lnTo>
                    <a:pt x="6" y="137128"/>
                  </a:lnTo>
                  <a:lnTo>
                    <a:pt x="0" y="141702"/>
                  </a:lnTo>
                  <a:lnTo>
                    <a:pt x="793" y="143045"/>
                  </a:lnTo>
                  <a:lnTo>
                    <a:pt x="2115" y="143941"/>
                  </a:lnTo>
                  <a:lnTo>
                    <a:pt x="6848" y="145628"/>
                  </a:lnTo>
                  <a:lnTo>
                    <a:pt x="10847" y="145702"/>
                  </a:lnTo>
                  <a:lnTo>
                    <a:pt x="11993" y="146664"/>
                  </a:lnTo>
                  <a:lnTo>
                    <a:pt x="12757" y="148259"/>
                  </a:lnTo>
                  <a:lnTo>
                    <a:pt x="13266" y="150274"/>
                  </a:lnTo>
                  <a:lnTo>
                    <a:pt x="15193" y="151618"/>
                  </a:lnTo>
                  <a:lnTo>
                    <a:pt x="18066" y="152514"/>
                  </a:lnTo>
                  <a:lnTo>
                    <a:pt x="21568" y="153110"/>
                  </a:lnTo>
                  <a:lnTo>
                    <a:pt x="23903" y="152557"/>
                  </a:lnTo>
                  <a:lnTo>
                    <a:pt x="25459" y="151234"/>
                  </a:lnTo>
                  <a:lnTo>
                    <a:pt x="26497" y="149400"/>
                  </a:lnTo>
                  <a:lnTo>
                    <a:pt x="27983" y="148177"/>
                  </a:lnTo>
                  <a:lnTo>
                    <a:pt x="31750" y="146819"/>
                  </a:lnTo>
                  <a:lnTo>
                    <a:pt x="33866" y="146457"/>
                  </a:lnTo>
                  <a:lnTo>
                    <a:pt x="36071" y="146216"/>
                  </a:lnTo>
                  <a:lnTo>
                    <a:pt x="38333" y="146055"/>
                  </a:lnTo>
                  <a:lnTo>
                    <a:pt x="42965" y="145876"/>
                  </a:lnTo>
                  <a:lnTo>
                    <a:pt x="52406" y="145761"/>
                  </a:lnTo>
                  <a:lnTo>
                    <a:pt x="63328" y="145741"/>
                  </a:lnTo>
                  <a:lnTo>
                    <a:pt x="66824" y="144785"/>
                  </a:lnTo>
                  <a:lnTo>
                    <a:pt x="69949" y="143196"/>
                  </a:lnTo>
                  <a:lnTo>
                    <a:pt x="72825" y="141184"/>
                  </a:lnTo>
                  <a:lnTo>
                    <a:pt x="75537" y="139843"/>
                  </a:lnTo>
                  <a:lnTo>
                    <a:pt x="78139" y="138949"/>
                  </a:lnTo>
                  <a:lnTo>
                    <a:pt x="80667" y="138352"/>
                  </a:lnTo>
                  <a:lnTo>
                    <a:pt x="83146" y="137955"/>
                  </a:lnTo>
                  <a:lnTo>
                    <a:pt x="85593" y="137690"/>
                  </a:lnTo>
                  <a:lnTo>
                    <a:pt x="88017" y="137514"/>
                  </a:lnTo>
                  <a:lnTo>
                    <a:pt x="91221" y="136443"/>
                  </a:lnTo>
                  <a:lnTo>
                    <a:pt x="94945" y="134777"/>
                  </a:lnTo>
                  <a:lnTo>
                    <a:pt x="99015" y="132714"/>
                  </a:lnTo>
                  <a:lnTo>
                    <a:pt x="102521" y="131339"/>
                  </a:lnTo>
                  <a:lnTo>
                    <a:pt x="105653" y="130422"/>
                  </a:lnTo>
                  <a:lnTo>
                    <a:pt x="112590" y="128950"/>
                  </a:lnTo>
                  <a:lnTo>
                    <a:pt x="115656" y="128749"/>
                  </a:lnTo>
                  <a:lnTo>
                    <a:pt x="121844" y="128635"/>
                  </a:lnTo>
                  <a:lnTo>
                    <a:pt x="135729" y="128588"/>
                  </a:lnTo>
                </a:path>
              </a:pathLst>
            </a:custGeom>
            <a:ln w="38100" cap="rnd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6601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5A6378" mc:Ignorable=""/>
      </a:dk2>
      <a:lt2>
        <a:srgbClr xmlns:mc="http://schemas.openxmlformats.org/markup-compatibility/2006" xmlns:a14="http://schemas.microsoft.com/office/drawing/2010/main" val="D4D4D6" mc:Ignorable=""/>
      </a:lt2>
      <a:accent1>
        <a:srgbClr xmlns:mc="http://schemas.openxmlformats.org/markup-compatibility/2006" xmlns:a14="http://schemas.microsoft.com/office/drawing/2010/main" val="F0AD00" mc:Ignorable=""/>
      </a:accent1>
      <a:accent2>
        <a:srgbClr xmlns:mc="http://schemas.openxmlformats.org/markup-compatibility/2006" xmlns:a14="http://schemas.microsoft.com/office/drawing/2010/main" val="60B5CC" mc:Ignorable=""/>
      </a:accent2>
      <a:accent3>
        <a:srgbClr xmlns:mc="http://schemas.openxmlformats.org/markup-compatibility/2006" xmlns:a14="http://schemas.microsoft.com/office/drawing/2010/main" val="E66C7D" mc:Ignorable=""/>
      </a:accent3>
      <a:accent4>
        <a:srgbClr xmlns:mc="http://schemas.openxmlformats.org/markup-compatibility/2006" xmlns:a14="http://schemas.microsoft.com/office/drawing/2010/main" val="6BB76D" mc:Ignorable=""/>
      </a:accent4>
      <a:accent5>
        <a:srgbClr xmlns:mc="http://schemas.openxmlformats.org/markup-compatibility/2006" xmlns:a14="http://schemas.microsoft.com/office/drawing/2010/main" val="E88651" mc:Ignorable=""/>
      </a:accent5>
      <a:accent6>
        <a:srgbClr xmlns:mc="http://schemas.openxmlformats.org/markup-compatibility/2006" xmlns:a14="http://schemas.microsoft.com/office/drawing/2010/main" val="C64847" mc:Ignorable=""/>
      </a:accent6>
      <a:hlink>
        <a:srgbClr xmlns:mc="http://schemas.openxmlformats.org/markup-compatibility/2006" xmlns:a14="http://schemas.microsoft.com/office/drawing/2010/main" val="168BBA" mc:Ignorable=""/>
      </a:hlink>
      <a:folHlink>
        <a:srgbClr xmlns:mc="http://schemas.openxmlformats.org/markup-compatibility/2006" xmlns:a14="http://schemas.microsoft.com/office/drawing/2010/main" val="680000" mc:Ignorable="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153</TotalTime>
  <Words>100</Words>
  <Application>Microsoft Office PowerPoint</Application>
  <PresentationFormat>On-screen Show (4:3)</PresentationFormat>
  <Paragraphs>34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Introduction to inverses</vt:lpstr>
      <vt:lpstr>Objectives</vt:lpstr>
      <vt:lpstr>Practice with the vertical line test – do these pass?</vt:lpstr>
      <vt:lpstr>What is an inverse?</vt:lpstr>
      <vt:lpstr> Graph the function and its inverse</vt:lpstr>
      <vt:lpstr>Graph the function and its inverse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inverses</dc:title>
  <dc:creator>Ameena</dc:creator>
  <cp:lastModifiedBy>Ameena</cp:lastModifiedBy>
  <cp:revision>5</cp:revision>
  <dcterms:created xsi:type="dcterms:W3CDTF">2010-04-05T14:56:25Z</dcterms:created>
  <dcterms:modified xsi:type="dcterms:W3CDTF">2010-04-05T17:30:18Z</dcterms:modified>
</cp:coreProperties>
</file>